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2" autoAdjust="0"/>
    <p:restoredTop sz="94660"/>
  </p:normalViewPr>
  <p:slideViewPr>
    <p:cSldViewPr snapToGrid="0">
      <p:cViewPr varScale="1">
        <p:scale>
          <a:sx n="84" d="100"/>
          <a:sy n="84" d="100"/>
        </p:scale>
        <p:origin x="79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5419C-7E42-4E7C-91A0-5844E7EC49AE}" type="datetime1">
              <a:rPr lang="en-US"/>
              <a:pPr/>
              <a:t>1/27/2016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FB8CD-E422-4E62-B359-9F0666C883B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760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1/27/2016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943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1/27/2016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7" r:id="rId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ΣΧΕΔΙΑΣΗ ΜΕ ΧΡΩΜΑ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ΕΝΑΡΞΗ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Από πού ξεκινάμε;</a:t>
            </a:r>
            <a:endParaRPr lang="en-US" dirty="0" smtClean="0"/>
          </a:p>
          <a:p>
            <a:r>
              <a:rPr lang="el-GR" dirty="0" smtClean="0"/>
              <a:t>Μάθετε τι σας αρέσει</a:t>
            </a:r>
            <a:endParaRPr lang="en-US" dirty="0" smtClean="0"/>
          </a:p>
          <a:p>
            <a:pPr lvl="1"/>
            <a:r>
              <a:rPr lang="el-GR" dirty="0" smtClean="0"/>
              <a:t>Περιοδικά</a:t>
            </a:r>
            <a:endParaRPr lang="en-US" dirty="0" smtClean="0"/>
          </a:p>
          <a:p>
            <a:pPr lvl="1"/>
            <a:r>
              <a:rPr lang="el-GR" dirty="0" smtClean="0"/>
              <a:t>Σπίτια φίλων</a:t>
            </a:r>
            <a:endParaRPr lang="en-US" dirty="0" smtClean="0"/>
          </a:p>
          <a:p>
            <a:pPr lvl="1"/>
            <a:r>
              <a:rPr lang="el-GR" dirty="0" smtClean="0"/>
              <a:t>Βιτρίνες καταστημάτων</a:t>
            </a:r>
            <a:endParaRPr lang="en-US" dirty="0" smtClean="0"/>
          </a:p>
          <a:p>
            <a:r>
              <a:rPr lang="el-GR" dirty="0" smtClean="0"/>
              <a:t>Εξερεύνηση των συναισθημάτων που γεννούν τα χρώματα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ΚΑΤΑΝΟΗΣΗ ΤΟΥ ΧΡΩΜΑΤΟΣ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Χρωματικός κύκλος</a:t>
            </a:r>
            <a:endParaRPr lang="en-US" dirty="0" smtClean="0"/>
          </a:p>
          <a:p>
            <a:r>
              <a:rPr lang="el-GR" dirty="0" smtClean="0"/>
              <a:t>Τόνοι και αποχρώσεις</a:t>
            </a:r>
            <a:endParaRPr lang="en-US" dirty="0" smtClean="0"/>
          </a:p>
          <a:p>
            <a:r>
              <a:rPr lang="el-GR" dirty="0" smtClean="0"/>
              <a:t>Κορεσμός</a:t>
            </a:r>
            <a:endParaRPr lang="en-US" dirty="0" smtClean="0"/>
          </a:p>
          <a:p>
            <a:r>
              <a:rPr lang="el-GR" dirty="0" smtClean="0"/>
              <a:t>Τι σημαίνουν τα ονόματα</a:t>
            </a:r>
            <a:endParaRPr lang="en-US" dirty="0" smtClean="0"/>
          </a:p>
          <a:p>
            <a:pPr lvl="1"/>
            <a:r>
              <a:rPr lang="el-GR" dirty="0" smtClean="0"/>
              <a:t>Γαλάζιο ή Μπλε του ουρανού</a:t>
            </a:r>
            <a:endParaRPr lang="en-US" dirty="0" smtClean="0"/>
          </a:p>
          <a:p>
            <a:pPr lvl="1"/>
            <a:r>
              <a:rPr lang="el-GR" dirty="0" smtClean="0"/>
              <a:t>Χαλκός ή Μαλαχίτης</a:t>
            </a:r>
            <a:endParaRPr lang="en-US" dirty="0" smtClean="0"/>
          </a:p>
          <a:p>
            <a:pPr lvl="1"/>
            <a:r>
              <a:rPr lang="el-GR" dirty="0" smtClean="0"/>
              <a:t>Μπορντό ή Κόκκινου Βουργουνδίας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ΕΠΙΛΟΓΗ ΠΑΛΕΤΑΣ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Τι χρώματα έχει το δωμάτιό σας τώρα;</a:t>
            </a:r>
            <a:endParaRPr lang="en-US" dirty="0" smtClean="0"/>
          </a:p>
          <a:p>
            <a:r>
              <a:rPr lang="el-GR" dirty="0" smtClean="0"/>
              <a:t>Ποια χρώματα σας αρ</a:t>
            </a:r>
            <a:r>
              <a:rPr lang="el-GR" dirty="0" smtClean="0"/>
              <a:t>έσουν;</a:t>
            </a:r>
          </a:p>
          <a:p>
            <a:r>
              <a:rPr lang="el-GR" dirty="0" smtClean="0"/>
              <a:t>Ποια χρώματα δεν σας αρέσουν;</a:t>
            </a:r>
          </a:p>
          <a:p>
            <a:r>
              <a:rPr lang="el-GR" dirty="0" smtClean="0"/>
              <a:t>Ποιος είναι ο προϋπολογισμός σας;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ΧΡΩΜΑ ΣΤΟ ΔΩΜΑΤΙΟ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Πού θα προσθέσετε χρώμα</a:t>
            </a:r>
            <a:endParaRPr lang="en-US" dirty="0" smtClean="0"/>
          </a:p>
          <a:p>
            <a:r>
              <a:rPr lang="el-GR" dirty="0" smtClean="0"/>
              <a:t>Αλλαγές στα έπιπλα και τα αξεσουάρ</a:t>
            </a:r>
            <a:endParaRPr lang="en-US" dirty="0" smtClean="0"/>
          </a:p>
          <a:p>
            <a:r>
              <a:rPr lang="el-GR" dirty="0" smtClean="0"/>
              <a:t>Πώς συνδυάζονται τα χρώματα</a:t>
            </a:r>
            <a:endParaRPr lang="en-US" dirty="0" smtClean="0"/>
          </a:p>
          <a:p>
            <a:pPr lvl="1"/>
            <a:r>
              <a:rPr lang="el-GR" dirty="0" smtClean="0"/>
              <a:t>Το γαλάζιο ταιριάζει με το μπορντό;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ΔΕΙΓΜΑ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Σας αρέσει το χάλκινο χρώμα; Τι ακολουθεί;</a:t>
            </a:r>
            <a:endParaRPr lang="en-US" dirty="0" smtClean="0"/>
          </a:p>
          <a:p>
            <a:r>
              <a:rPr lang="el-GR" dirty="0" smtClean="0"/>
              <a:t>Ελέγξτε τον χρωματικό κύκλο</a:t>
            </a:r>
            <a:endParaRPr lang="en-US" dirty="0" smtClean="0"/>
          </a:p>
          <a:p>
            <a:r>
              <a:rPr lang="el-GR" dirty="0" smtClean="0"/>
              <a:t>Δουλέψτε με τα δείγματα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ΟΛΑ ΜΑΖΙ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Ετοιμάστε έν</a:t>
            </a:r>
            <a:r>
              <a:rPr lang="el-GR" dirty="0" smtClean="0"/>
              <a:t>α σχέδιο δράσης</a:t>
            </a:r>
            <a:endParaRPr lang="en-US" dirty="0" smtClean="0"/>
          </a:p>
          <a:p>
            <a:r>
              <a:rPr lang="el-GR" dirty="0" smtClean="0"/>
              <a:t>Αφήστε για λίγες μέρες και εξετάστε το </a:t>
            </a:r>
            <a:r>
              <a:rPr lang="el-GR" dirty="0" smtClean="0"/>
              <a:t>ξανά</a:t>
            </a:r>
            <a:endParaRPr lang="en-US" dirty="0" smtClean="0"/>
          </a:p>
          <a:p>
            <a:r>
              <a:rPr lang="el-GR" dirty="0" smtClean="0"/>
              <a:t>Ζητήστε βοήθεια</a:t>
            </a:r>
            <a:endParaRPr lang="en-US" dirty="0" smtClean="0"/>
          </a:p>
          <a:p>
            <a:pPr lvl="1"/>
            <a:r>
              <a:rPr lang="el-GR" dirty="0" smtClean="0"/>
              <a:t>Φίλοι</a:t>
            </a:r>
            <a:endParaRPr lang="en-US" dirty="0" smtClean="0"/>
          </a:p>
          <a:p>
            <a:pPr lvl="1"/>
            <a:r>
              <a:rPr lang="el-GR" dirty="0" smtClean="0"/>
              <a:t>Συγγενείς</a:t>
            </a:r>
            <a:endParaRPr lang="en-US" dirty="0" smtClean="0"/>
          </a:p>
          <a:p>
            <a:pPr lvl="1"/>
            <a:r>
              <a:rPr lang="el-GR" dirty="0" smtClean="0"/>
              <a:t>Επαγγελματίες</a:t>
            </a:r>
            <a:endParaRPr lang="en-US" dirty="0" smtClean="0"/>
          </a:p>
          <a:p>
            <a:r>
              <a:rPr lang="el-GR" smtClean="0"/>
              <a:t>Κάντε το</a:t>
            </a:r>
            <a:r>
              <a:rPr lang="en-US" smtClean="0"/>
              <a:t>!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F19D30B4-1BC0-4611-A544-792649E8AA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415E4C-911D-42CC-BF1F-BDFC37B904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1136B4-0D7D-4566-9EC9-7DE1A2E2D68A}">
  <ds:schemaRefs>
    <ds:schemaRef ds:uri="http://schemas.microsoft.com/office/2006/metadata/properties"/>
    <ds:schemaRef ds:uri="http://schemas.microsoft.com/office/infopath/2007/PartnerControls"/>
    <ds:schemaRef ds:uri="b49051fe-4646-4981-af49-10bb2dc6861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153</Words>
  <Application>Microsoft Office PowerPoint</Application>
  <PresentationFormat>Ευρεία οθόνη</PresentationFormat>
  <Paragraphs>41</Paragraphs>
  <Slides>7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2" baseType="lpstr">
      <vt:lpstr>Calibri</vt:lpstr>
      <vt:lpstr>Trebuchet MS</vt:lpstr>
      <vt:lpstr>Wingdings</vt:lpstr>
      <vt:lpstr>Wingdings 2</vt:lpstr>
      <vt:lpstr>Opulent</vt:lpstr>
      <vt:lpstr>ΣΧΕΔΙΑΣΗ ΜΕ ΧΡΩΜΑ</vt:lpstr>
      <vt:lpstr>ΕΝΑΡΞΗ</vt:lpstr>
      <vt:lpstr>ΚΑΤΑΝΟΗΣΗ ΤΟΥ ΧΡΩΜΑΤΟΣ</vt:lpstr>
      <vt:lpstr>ΕΠΙΛΟΓΗ ΠΑΛΕΤΑΣ</vt:lpstr>
      <vt:lpstr>ΧΡΩΜΑ ΣΤΟ ΔΩΜΑΤΙΟ</vt:lpstr>
      <vt:lpstr>ΔΕΙΓΜΑ</vt:lpstr>
      <vt:lpstr>ΟΛΑ ΜΑΖΙ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ΣΧΕΔΙΑΣΗ ΜΕ ΧΡΩΜΑ</dc:title>
  <cp:lastModifiedBy>Agis Milios</cp:lastModifiedBy>
  <cp:revision>1</cp:revision>
  <dcterms:created xsi:type="dcterms:W3CDTF">2012-11-01T21:25:17Z</dcterms:created>
  <dcterms:modified xsi:type="dcterms:W3CDTF">2016-01-27T10:19:42Z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7e11deb7-35b2-4a1a-8889-b3ab3667d2a1</vt:lpwstr>
  </property>
</Properties>
</file>