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64" d="100"/>
          <a:sy n="64" d="100"/>
        </p:scale>
        <p:origin x="79" y="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534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6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443038" y="6524625"/>
            <a:ext cx="2133600" cy="3333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524625"/>
            <a:ext cx="2895600" cy="3333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524625"/>
            <a:ext cx="2133600" cy="3333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38EE7833-142D-4584-90D1-95033C54AB7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AD20-6416-4B1F-A0A3-DC41A7ED8EFA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317A-3B75-4DDB-B687-298E6C6C29DC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dirty="0" smtClean="0"/>
              <a:t>Click to edit Master text styles</a:t>
            </a:r>
          </a:p>
          <a:p>
            <a:pPr lvl="1"/>
            <a:r>
              <a:rPr lang="en-US" altLang="x-none" dirty="0" smtClean="0"/>
              <a:t>Second level</a:t>
            </a:r>
          </a:p>
          <a:p>
            <a:pPr lvl="2"/>
            <a:r>
              <a:rPr lang="en-US" altLang="x-none" dirty="0" smtClean="0"/>
              <a:t>Third level</a:t>
            </a:r>
          </a:p>
          <a:p>
            <a:pPr lvl="3"/>
            <a:r>
              <a:rPr lang="en-US" altLang="x-none" dirty="0" smtClean="0"/>
              <a:t>Fourth level</a:t>
            </a:r>
          </a:p>
          <a:p>
            <a:pPr lvl="4"/>
            <a:r>
              <a:rPr lang="en-US" altLang="x-none" dirty="0" smtClean="0"/>
              <a:t>Fifth level</a:t>
            </a:r>
            <a:endParaRPr lang="en-US" altLang="x-none" dirty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DACBA2D8-C6CE-4EC5-95A3-8DED5FAD43D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lang="en-US" altLang="x-none"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l-GR" altLang="x-none" b="1" dirty="0" smtClean="0"/>
              <a:t>Ποιος είμαι;</a:t>
            </a:r>
            <a:r>
              <a:rPr lang="en-US" altLang="x-none" dirty="0" smtClean="0"/>
              <a:t/>
            </a:r>
            <a:br>
              <a:rPr lang="en-US" altLang="x-none" dirty="0" smtClean="0"/>
            </a:br>
            <a:r>
              <a:rPr lang="el-GR" altLang="x-none" dirty="0" smtClean="0"/>
              <a:t>Ένα ταξίδι στο χρονολόγιο</a:t>
            </a:r>
            <a:endParaRPr lang="x-none" altLang="x-non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 smtClean="0"/>
              <a:t>Connie Miller, </a:t>
            </a:r>
            <a:r>
              <a:rPr lang="el-GR" altLang="x-none" dirty="0" smtClean="0"/>
              <a:t>Αρθρογράφος</a:t>
            </a:r>
            <a:endParaRPr lang="en-US" altLang="x-none" dirty="0" smtClean="0"/>
          </a:p>
          <a:p>
            <a:r>
              <a:rPr lang="el-GR" altLang="x-none" dirty="0" smtClean="0"/>
              <a:t>Εκδόσεις </a:t>
            </a:r>
            <a:r>
              <a:rPr lang="en-US" altLang="x-none" dirty="0" smtClean="0"/>
              <a:t>Nod Publishers</a:t>
            </a:r>
            <a:endParaRPr lang="en-US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Τι ακριβώς είναι το χρονολόγιο</a:t>
            </a:r>
            <a:r>
              <a:rPr lang="el-GR" dirty="0" smtClean="0"/>
              <a:t>;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Μια συζήτηση με τον εαυτό σας</a:t>
            </a:r>
            <a:endParaRPr lang="en-US" dirty="0" smtClean="0"/>
          </a:p>
          <a:p>
            <a:r>
              <a:rPr lang="el-GR" dirty="0" smtClean="0"/>
              <a:t>Χρόνος για αναλογισμό της ημέρας</a:t>
            </a:r>
            <a:endParaRPr lang="en-US" dirty="0" smtClean="0"/>
          </a:p>
          <a:p>
            <a:r>
              <a:rPr lang="el-GR" dirty="0" smtClean="0"/>
              <a:t>Επεξεργασία αγχωτικών περιστατικών</a:t>
            </a:r>
            <a:endParaRPr lang="en-US" dirty="0" smtClean="0"/>
          </a:p>
          <a:p>
            <a:r>
              <a:rPr lang="el-GR" dirty="0" smtClean="0"/>
              <a:t>Χαλάρωση και γαλήνη</a:t>
            </a:r>
            <a:r>
              <a:rPr lang="en-US" dirty="0" smtClean="0"/>
              <a:t>mind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Ετοιμαστείτε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Επιλέξτε ένα αγαπημένο βιβλίο</a:t>
            </a:r>
            <a:endParaRPr lang="en-US" dirty="0"/>
          </a:p>
          <a:p>
            <a:r>
              <a:rPr lang="el-GR" dirty="0" smtClean="0"/>
              <a:t>Επιλέξτε μία αγαπημένη ώρα</a:t>
            </a:r>
            <a:endParaRPr lang="en-US" dirty="0" smtClean="0"/>
          </a:p>
          <a:p>
            <a:r>
              <a:rPr lang="el-GR" dirty="0" smtClean="0"/>
              <a:t>Επιλέξτε ένα αγαπημένο μέρος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Γιατί να γράψω;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Κάντε ερωτήσεις στον εαυτό σας</a:t>
            </a:r>
            <a:endParaRPr lang="en-US" dirty="0" smtClean="0"/>
          </a:p>
          <a:p>
            <a:pPr lvl="1"/>
            <a:r>
              <a:rPr lang="el-GR" dirty="0" smtClean="0"/>
              <a:t>Πώς νιώθω τώρα;</a:t>
            </a:r>
            <a:endParaRPr lang="en-US" dirty="0" smtClean="0"/>
          </a:p>
          <a:p>
            <a:pPr lvl="1"/>
            <a:r>
              <a:rPr lang="el-GR" dirty="0" smtClean="0"/>
              <a:t>Τι μου συνέβη σήμερα;</a:t>
            </a:r>
            <a:endParaRPr lang="en-US" dirty="0" smtClean="0"/>
          </a:p>
          <a:p>
            <a:pPr lvl="1"/>
            <a:r>
              <a:rPr lang="el-GR" dirty="0" smtClean="0"/>
              <a:t>Ποιοι είναι οι καλύτεροι φίλοι μου και γιατί;</a:t>
            </a:r>
            <a:endParaRPr lang="en-US" dirty="0" smtClean="0"/>
          </a:p>
          <a:p>
            <a:r>
              <a:rPr lang="el-GR" dirty="0" smtClean="0"/>
              <a:t>Επιστολές</a:t>
            </a:r>
            <a:endParaRPr lang="en-US" dirty="0" smtClean="0"/>
          </a:p>
          <a:p>
            <a:r>
              <a:rPr lang="el-GR" dirty="0" smtClean="0"/>
              <a:t>Διηγήματα και ποιήματα</a:t>
            </a:r>
            <a:endParaRPr lang="en-US" dirty="0" smtClean="0"/>
          </a:p>
          <a:p>
            <a:r>
              <a:rPr lang="el-GR" dirty="0" smtClean="0"/>
              <a:t>Συμπάθειες και αντιπάθειες</a:t>
            </a:r>
            <a:endParaRPr lang="en-US" dirty="0" smtClean="0"/>
          </a:p>
          <a:p>
            <a:r>
              <a:rPr lang="el-GR" dirty="0" smtClean="0"/>
              <a:t>Όνειρα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Τα πράγματα που είναι σημαντικά για μένα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Υπάρχουν κανόνες;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Να είστε ειλικρινείς</a:t>
            </a:r>
            <a:endParaRPr lang="en-US" dirty="0"/>
          </a:p>
          <a:p>
            <a:r>
              <a:rPr lang="el-GR" dirty="0" smtClean="0"/>
              <a:t>Αφήστε χώρο για αλλαγές</a:t>
            </a:r>
            <a:endParaRPr lang="en-US" dirty="0" smtClean="0"/>
          </a:p>
          <a:p>
            <a:r>
              <a:rPr lang="el-GR" dirty="0" smtClean="0"/>
              <a:t>Κρατήστε το μυστικό αν προτιμάτε</a:t>
            </a:r>
            <a:endParaRPr lang="en-US" dirty="0" smtClean="0"/>
          </a:p>
          <a:p>
            <a:r>
              <a:rPr lang="el-GR" dirty="0" smtClean="0"/>
              <a:t>Προσθέστε ημερομηνίες στις καταχωρήσεις σας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Διάσημα παραδείγματα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Walden</a:t>
            </a:r>
            <a:r>
              <a:rPr lang="en-US" dirty="0" smtClean="0"/>
              <a:t> </a:t>
            </a:r>
            <a:r>
              <a:rPr lang="el-GR" dirty="0" smtClean="0"/>
              <a:t>του</a:t>
            </a:r>
            <a:r>
              <a:rPr lang="en-US" dirty="0" smtClean="0"/>
              <a:t>Henry </a:t>
            </a:r>
            <a:r>
              <a:rPr lang="en-US" dirty="0" smtClean="0"/>
              <a:t>David Thoreau</a:t>
            </a:r>
            <a:endParaRPr lang="en-US" dirty="0"/>
          </a:p>
          <a:p>
            <a:r>
              <a:rPr lang="en-US" i="1" dirty="0" smtClean="0"/>
              <a:t>Diary of Samuel Pepys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 close-up design 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ournalingA_start [Read-Only]" id="{A26EF4C9-1505-4889-8A12-B2FE3FC174C0}" vid="{AA472BD2-07DF-4DD2-BE79-64EE9007A59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DFAACF-68DD-48DC-970B-E3ABB42405DF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BED63AD1-B315-4CAA-9EB0-AD3520B793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AA670D-C7AA-43DC-94F6-3D25E625B1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JournalingA</Template>
  <TotalTime>24</TotalTime>
  <Words>121</Words>
  <Application>Microsoft Office PowerPoint</Application>
  <PresentationFormat>Προβολή στην οθόνη (4:3)</PresentationFormat>
  <Paragraphs>31</Paragraphs>
  <Slides>7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2" baseType="lpstr">
      <vt:lpstr>Arial</vt:lpstr>
      <vt:lpstr>Calibri</vt:lpstr>
      <vt:lpstr>Franklin Gothic Book</vt:lpstr>
      <vt:lpstr>Franklin Gothic Medium</vt:lpstr>
      <vt:lpstr>Writing close-up design template</vt:lpstr>
      <vt:lpstr>Ποιος είμαι; Ένα ταξίδι στο χρονολόγιο</vt:lpstr>
      <vt:lpstr>Τι ακριβώς είναι το χρονολόγιο;</vt:lpstr>
      <vt:lpstr>Ετοιμαστείτε</vt:lpstr>
      <vt:lpstr>Γιατί να γράψω;</vt:lpstr>
      <vt:lpstr>Τα πράγματα που είναι σημαντικά για μένα</vt:lpstr>
      <vt:lpstr>Υπάρχουν κανόνες;</vt:lpstr>
      <vt:lpstr>Διάσημα παραδείγματα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Ποιος είμαι; Ένα ταξίδι στο χρονολόγιο</dc:title>
  <cp:lastModifiedBy>Agis Milios</cp:lastModifiedBy>
  <cp:revision>5</cp:revision>
  <dcterms:created xsi:type="dcterms:W3CDTF">2012-11-10T21:28:36Z</dcterms:created>
  <dcterms:modified xsi:type="dcterms:W3CDTF">2016-03-06T16:00:36Z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2ebf9a2e-e0c0-4a43-b895-329b5b639be6</vt:lpwstr>
  </property>
</Properties>
</file>