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44" autoAdjust="0"/>
  </p:normalViewPr>
  <p:slideViewPr>
    <p:cSldViewPr>
      <p:cViewPr varScale="1">
        <p:scale>
          <a:sx n="57" d="100"/>
          <a:sy n="57" d="100"/>
        </p:scale>
        <p:origin x="723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419C-7E42-4E7C-91A0-5844E7EC49AE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8621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54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83CC-DFE9-461F-B5EF-0D6DE21352F4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51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495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620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75F9-3C82-48D3-983A-BAD3F022BAFC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1EFD-0935-4A45-9F18-0B4C0F364BB1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5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732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885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Σχεδίαση με χρώμα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Έναρξη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Από πού ξεκινάμε;</a:t>
            </a:r>
            <a:endParaRPr lang="en-US" dirty="0"/>
          </a:p>
          <a:p>
            <a:r>
              <a:rPr lang="el-GR" dirty="0"/>
              <a:t>Μάθετε τι σας αρέσει</a:t>
            </a:r>
            <a:endParaRPr lang="en-US" dirty="0"/>
          </a:p>
          <a:p>
            <a:pPr lvl="1"/>
            <a:r>
              <a:rPr lang="el-GR" dirty="0"/>
              <a:t>Περιοδικά</a:t>
            </a:r>
            <a:endParaRPr lang="en-US" dirty="0"/>
          </a:p>
          <a:p>
            <a:pPr lvl="1"/>
            <a:r>
              <a:rPr lang="el-GR" dirty="0"/>
              <a:t>Σπίτια φίλων</a:t>
            </a:r>
            <a:endParaRPr lang="en-US" dirty="0"/>
          </a:p>
          <a:p>
            <a:pPr lvl="1"/>
            <a:r>
              <a:rPr lang="el-GR" dirty="0"/>
              <a:t>Βιτρίνες καταστημάτων</a:t>
            </a:r>
            <a:endParaRPr lang="en-US" dirty="0"/>
          </a:p>
          <a:p>
            <a:r>
              <a:rPr lang="el-GR" dirty="0"/>
              <a:t>Εξερεύνηση των συναισθημάτων που γεννούν τα χρώματα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Κατανόηση του χρώματος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l-GR" dirty="0"/>
              <a:t>Χρωματικός κύκλους</a:t>
            </a:r>
            <a:endParaRPr lang="en-US" dirty="0"/>
          </a:p>
          <a:p>
            <a:r>
              <a:rPr lang="el-GR" dirty="0"/>
              <a:t>Τόνοι και αποχρώσεις</a:t>
            </a:r>
            <a:endParaRPr lang="en-US" dirty="0"/>
          </a:p>
          <a:p>
            <a:r>
              <a:rPr lang="el-GR" dirty="0"/>
              <a:t>Κορεσμός</a:t>
            </a:r>
            <a:endParaRPr lang="en-US" dirty="0"/>
          </a:p>
          <a:p>
            <a:r>
              <a:rPr lang="el-GR" dirty="0"/>
              <a:t>Τι σημαίνουν τα ονόματα</a:t>
            </a:r>
            <a:endParaRPr lang="en-US" dirty="0"/>
          </a:p>
          <a:p>
            <a:pPr lvl="1"/>
            <a:r>
              <a:rPr lang="el-GR" dirty="0"/>
              <a:t>Γαλάζιο ή Μπλε του ουρανού</a:t>
            </a:r>
            <a:endParaRPr lang="en-US" dirty="0"/>
          </a:p>
          <a:p>
            <a:pPr lvl="1"/>
            <a:r>
              <a:rPr lang="el-GR" dirty="0"/>
              <a:t>Χαλκός ή Μαλαχίτης</a:t>
            </a:r>
            <a:endParaRPr lang="en-US" dirty="0"/>
          </a:p>
          <a:p>
            <a:pPr lvl="1"/>
            <a:r>
              <a:rPr lang="el-GR" dirty="0"/>
              <a:t>Μπορντό ή Κόκκινου Βουργουνδίας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Επιλογή παλέτας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Τι χρώματα έχει το δωμάτιό σας τώρα;</a:t>
            </a:r>
            <a:endParaRPr lang="en-US" dirty="0"/>
          </a:p>
          <a:p>
            <a:r>
              <a:rPr lang="el-GR" dirty="0"/>
              <a:t>Ποια χρώματα σας αρέσουν;</a:t>
            </a:r>
          </a:p>
          <a:p>
            <a:r>
              <a:rPr lang="el-GR" dirty="0"/>
              <a:t>Ποια χρώματα δεν σας αρέσουν;</a:t>
            </a:r>
          </a:p>
          <a:p>
            <a:r>
              <a:rPr lang="el-GR" dirty="0"/>
              <a:t>Ποιος είναι ο προϋπολογισμός σας;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Χρώμα στο δωμάτιο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Πού θα προσθέσετε χρώμα</a:t>
            </a:r>
            <a:endParaRPr lang="en-US" dirty="0"/>
          </a:p>
          <a:p>
            <a:r>
              <a:rPr lang="el-GR" dirty="0"/>
              <a:t>Αλλαγές στα έπιπλα και τα αξεσουάρ</a:t>
            </a:r>
            <a:endParaRPr lang="en-US" dirty="0"/>
          </a:p>
          <a:p>
            <a:r>
              <a:rPr lang="el-GR" dirty="0"/>
              <a:t>Πώς συνδυάζονται τα χρώματα</a:t>
            </a:r>
            <a:endParaRPr lang="en-US" dirty="0"/>
          </a:p>
          <a:p>
            <a:pPr lvl="1"/>
            <a:r>
              <a:rPr lang="el-GR" dirty="0"/>
              <a:t>Το γαλάζιο ταιριάζει με το μπορντό;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Δείγμα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Σας αρέσει το χάλκινο χρώμα; Τι ακολουθεί;</a:t>
            </a:r>
            <a:endParaRPr lang="en-US" dirty="0"/>
          </a:p>
          <a:p>
            <a:r>
              <a:rPr lang="el-GR" dirty="0"/>
              <a:t>Ελέγξτε τον χρωματικό κύκλο</a:t>
            </a:r>
            <a:endParaRPr lang="en-US" dirty="0"/>
          </a:p>
          <a:p>
            <a:r>
              <a:rPr lang="el-GR" dirty="0"/>
              <a:t>Δουλέψτε με τα δείγματα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/>
              <a:t>See the color swatches in the Room Planner Kit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Όλα μαζί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Ετοιμάστε ένα σχέδιο δράσης</a:t>
            </a:r>
            <a:endParaRPr lang="en-US" dirty="0"/>
          </a:p>
          <a:p>
            <a:r>
              <a:rPr lang="el-GR" dirty="0"/>
              <a:t>Αφήστε για λίγες μέρες και εξετάστε το ξανά</a:t>
            </a:r>
            <a:endParaRPr lang="en-US" dirty="0"/>
          </a:p>
          <a:p>
            <a:r>
              <a:rPr lang="el-GR" dirty="0"/>
              <a:t>Ζητήστε βοήθεια</a:t>
            </a:r>
            <a:endParaRPr lang="en-US" dirty="0"/>
          </a:p>
          <a:p>
            <a:pPr lvl="1"/>
            <a:r>
              <a:rPr lang="el-GR" dirty="0"/>
              <a:t>Φίλοι</a:t>
            </a:r>
            <a:endParaRPr lang="en-US" dirty="0"/>
          </a:p>
          <a:p>
            <a:pPr lvl="1"/>
            <a:r>
              <a:rPr lang="el-GR" dirty="0"/>
              <a:t>Συγγενείς</a:t>
            </a:r>
            <a:endParaRPr lang="en-US" dirty="0"/>
          </a:p>
          <a:p>
            <a:pPr lvl="1"/>
            <a:r>
              <a:rPr lang="el-GR" dirty="0"/>
              <a:t>Επαγγελματίες</a:t>
            </a:r>
            <a:endParaRPr lang="en-US" dirty="0"/>
          </a:p>
          <a:p>
            <a:r>
              <a:rPr lang="el-GR" dirty="0"/>
              <a:t>Κάντε το</a:t>
            </a:r>
            <a:r>
              <a:rPr lang="en-US" dirty="0"/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_start [Read-Only]" id="{63B37CD8-DD2B-40C5-A2D6-707F8726E779}" vid="{DE16A894-EB4D-4825-B402-DED3802D8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F97AA8-BA19-4BAA-960F-46D88285B70F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A078B153-0F18-42BA-A4DA-F183627929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74EE59-88C2-4A09-84C3-4FBBC0F97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DesignWithColor</Template>
  <TotalTime>0</TotalTime>
  <Words>153</Words>
  <Application>Microsoft Office PowerPoint</Application>
  <PresentationFormat>Προβολή στην οθόνη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Σχεδίαση με χρώμα</vt:lpstr>
      <vt:lpstr>Έναρξη</vt:lpstr>
      <vt:lpstr>Κατανόηση του χρώματος</vt:lpstr>
      <vt:lpstr>Επιλογή παλέτας</vt:lpstr>
      <vt:lpstr>Χρώμα στο δωμάτιο</vt:lpstr>
      <vt:lpstr>Δείγμα</vt:lpstr>
      <vt:lpstr>Όλα μαζί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2012-11-09T21:45:39Z</dcterms:created>
  <dcterms:modified xsi:type="dcterms:W3CDTF">2016-03-03T14:09:08Z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8ee6e2c6-039b-485b-9409-f20e592bf13a</vt:lpwstr>
  </property>
</Properties>
</file>