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64" d="100"/>
          <a:sy n="64" d="100"/>
        </p:scale>
        <p:origin x="68" y="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657101F-4026-4DD0-98E2-9BDEE0C094D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mtClean="0"/>
              <a:t>Υγιεινά Οικοσυστήματα</a:t>
            </a:r>
            <a:endParaRPr lang="en-US" dirty="0"/>
          </a:p>
        </p:txBody>
      </p:sp>
      <p:pic>
        <p:nvPicPr>
          <p:cNvPr id="2" name="MS900069512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01981"/>
            <a:ext cx="609600" cy="5200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6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yEcosystemsB" id="{50F24395-8278-47EE-A4CD-886FEC9176BB}" vid="{5577C7C5-FA03-4266-9860-CDCF9860F3B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61660C-2A16-419C-B50B-695F45A9DC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7DD94B-2582-4F55-B9F8-E568784DF2E6}">
  <ds:schemaRefs>
    <ds:schemaRef ds:uri="http://schemas.microsoft.com/office/2006/metadata/propertie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5606E3E8-159A-498E-9E80-908743B2F7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HealthyEcosystemsB</Template>
  <TotalTime>0</TotalTime>
  <Words>2</Words>
  <Application>Microsoft Office PowerPoint</Application>
  <PresentationFormat>Προβολή στην οθόνη (4:3)</PresentationFormat>
  <Paragraphs>1</Paragraphs>
  <Slides>1</Slides>
  <Notes>0</Notes>
  <HiddenSlides>0</HiddenSlides>
  <MMClips>1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Austin</vt:lpstr>
      <vt:lpstr>Υγιεινά Οικοσυστήματα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Υγιεινά Οικοσυστήματα</dc:title>
  <dc:creator>Joyce Cox</dc:creator>
  <cp:lastModifiedBy>Agis Milios</cp:lastModifiedBy>
  <cp:revision>2</cp:revision>
  <dcterms:created xsi:type="dcterms:W3CDTF">2012-11-22T19:35:30Z</dcterms:created>
  <dcterms:modified xsi:type="dcterms:W3CDTF">2016-03-07T16:15:31Z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0821b3e7-c04e-48c6-986c-d4bf63eca068</vt:lpwstr>
  </property>
</Properties>
</file>