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4"/>
    <p:sldMasterId id="2147483704" r:id="rId5"/>
  </p:sldMasterIdLst>
  <p:notesMasterIdLst>
    <p:notesMasterId r:id="rId19"/>
  </p:notesMasterIdLst>
  <p:handoutMasterIdLst>
    <p:handoutMasterId r:id="rId20"/>
  </p:handoutMasterIdLst>
  <p:sldIdLst>
    <p:sldId id="319" r:id="rId6"/>
    <p:sldId id="304" r:id="rId7"/>
    <p:sldId id="337" r:id="rId8"/>
    <p:sldId id="338" r:id="rId9"/>
    <p:sldId id="339" r:id="rId10"/>
    <p:sldId id="340" r:id="rId11"/>
    <p:sldId id="341" r:id="rId12"/>
    <p:sldId id="342" r:id="rId13"/>
    <p:sldId id="344" r:id="rId14"/>
    <p:sldId id="343" r:id="rId15"/>
    <p:sldId id="345" r:id="rId16"/>
    <p:sldId id="346" r:id="rId17"/>
    <p:sldId id="347" r:id="rId18"/>
  </p:sldIdLst>
  <p:sldSz cx="9144000" cy="6858000" type="screen4x3"/>
  <p:notesSz cx="6858000" cy="9144000"/>
  <p:defaultTextStyle>
    <a:lvl1pPr marL="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3300"/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200" autoAdjust="0"/>
    <p:restoredTop sz="98024" autoAdjust="0"/>
  </p:normalViewPr>
  <p:slideViewPr>
    <p:cSldViewPr>
      <p:cViewPr varScale="1">
        <p:scale>
          <a:sx n="71" d="100"/>
          <a:sy n="71" d="100"/>
        </p:scale>
        <p:origin x="367" y="7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  <a:extLst/>
          </a:lstStyle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  <a:extLst/>
          </a:lstStyle>
          <a:p>
            <a:fld id="{68F88C59-319B-4332-9A1D-2A62CFCB00D8}" type="datetimeFigureOut">
              <a:rPr lang="en-US" smtClean="0"/>
              <a:pPr/>
              <a:t>3/7/2016</a:t>
            </a:fld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  <a:extLst/>
          </a:lstStyle>
          <a:p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  <a:extLst/>
          </a:lstStyle>
          <a:p>
            <a:fld id="{B16A41B8-7DC3-4DB6-84E4-E105629EAA3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38197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  <a:extLst/>
          </a:lstStyle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  <a:extLst/>
          </a:lstStyle>
          <a:p>
            <a:fld id="{968B300D-05F0-4B43-940D-46DED5A791AD}" type="datetimeFigureOut">
              <a:rPr lang="en-US" smtClean="0"/>
              <a:pPr/>
              <a:t>3/7/2016</a:t>
            </a:fld>
            <a:endParaRPr lang="en-US" dirty="0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  <a:extLst/>
          </a:lstStyle>
          <a:p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  <a:extLst/>
          </a:lstStyle>
          <a:p>
            <a:fld id="{9B26CD33-4337-4529-948A-94F6960B237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53580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440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74267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bum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7"/>
          <p:cNvSpPr>
            <a:spLocks noGrp="1"/>
          </p:cNvSpPr>
          <p:nvPr>
            <p:ph type="title" hasCustomPrompt="1"/>
          </p:nvPr>
        </p:nvSpPr>
        <p:spPr>
          <a:xfrm>
            <a:off x="228601" y="3962400"/>
            <a:ext cx="8298485" cy="1066800"/>
          </a:xfrm>
        </p:spPr>
        <p:txBody>
          <a:bodyPr bIns="0"/>
          <a:lstStyle>
            <a:lvl1pPr algn="r">
              <a:defRPr lang="en-US" dirty="0"/>
            </a:lvl1pPr>
            <a:extLst/>
          </a:lstStyle>
          <a:p>
            <a:r>
              <a:rPr lang="en-US" dirty="0"/>
              <a:t>Click to add photo album title</a:t>
            </a:r>
          </a:p>
        </p:txBody>
      </p:sp>
      <p:sp>
        <p:nvSpPr>
          <p:cNvPr id="30" name="Rectangle 7"/>
          <p:cNvSpPr>
            <a:spLocks/>
          </p:cNvSpPr>
          <p:nvPr/>
        </p:nvSpPr>
        <p:spPr>
          <a:xfrm>
            <a:off x="453736" y="5181600"/>
            <a:ext cx="8229600" cy="11430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1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Rectangle 7"/>
          <p:cNvSpPr>
            <a:spLocks noGrp="1"/>
          </p:cNvSpPr>
          <p:nvPr>
            <p:ph type="body" sz="quarter" idx="10" hasCustomPrompt="1"/>
          </p:nvPr>
        </p:nvSpPr>
        <p:spPr>
          <a:xfrm>
            <a:off x="2133600" y="5133975"/>
            <a:ext cx="6386946" cy="1219200"/>
          </a:xfrm>
        </p:spPr>
        <p:txBody>
          <a:bodyPr vert="horz" tIns="0" anchor="t" anchorCtr="0">
            <a:noAutofit/>
          </a:bodyPr>
          <a:lstStyle>
            <a:lvl1pPr marL="0" marR="0" indent="0" algn="r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/>
              <a:t>Click to add date and other details</a:t>
            </a:r>
          </a:p>
        </p:txBody>
      </p:sp>
      <p:sp>
        <p:nvSpPr>
          <p:cNvPr id="27" name="Rectangle 6"/>
          <p:cNvSpPr>
            <a:spLocks noGrp="1"/>
          </p:cNvSpPr>
          <p:nvPr>
            <p:ph type="pic" sz="quarter" idx="11"/>
          </p:nvPr>
        </p:nvSpPr>
        <p:spPr>
          <a:xfrm>
            <a:off x="6096000" y="1600200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/>
          <a:p>
            <a:pPr algn="ctr">
              <a:buFontTx/>
              <a:buNone/>
            </a:pPr>
            <a:r>
              <a:rPr lang="en-US" sz="2000"/>
              <a:t>Click icon to add picture</a:t>
            </a:r>
            <a:endParaRPr lang="en-US" sz="2000" dirty="0"/>
          </a:p>
        </p:txBody>
      </p:sp>
      <p:sp>
        <p:nvSpPr>
          <p:cNvPr id="6" name="Rectangle 5"/>
          <p:cNvSpPr/>
          <p:nvPr userDrawn="1"/>
        </p:nvSpPr>
        <p:spPr>
          <a:xfrm>
            <a:off x="176844" y="186904"/>
            <a:ext cx="8763000" cy="6213896"/>
          </a:xfrm>
          <a:prstGeom prst="rect">
            <a:avLst/>
          </a:prstGeom>
          <a:noFill/>
          <a:ln w="9525" cap="rnd" cmpd="sng" algn="ctr">
            <a:solidFill>
              <a:schemeClr val="bg1">
                <a:tint val="85000"/>
              </a:schemeClr>
            </a:solidFill>
            <a:prstDash val="dash"/>
          </a:ln>
          <a:effectLst>
            <a:outerShdw blurRad="25400" dist="12700" dir="5400000" algn="tl" rotWithShape="0">
              <a:schemeClr val="bg1">
                <a:alpha val="60000"/>
              </a:scheme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3/7/2016</a:t>
            </a:fld>
            <a:endParaRPr lang="en-US" dirty="0"/>
          </a:p>
        </p:txBody>
      </p:sp>
      <p:sp>
        <p:nvSpPr>
          <p:cNvPr id="12" name="Rectangle 11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3" name="Rectangle 12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 Landscap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4663440" y="3403823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57200" y="3403823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6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4663440" y="228600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Rectangle 11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228600"/>
            <a:ext cx="4023360" cy="3017520"/>
          </a:xfrm>
        </p:spPr>
        <p:txBody>
          <a:bodyPr anchor="b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/>
              <a:t>Click to add caption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3/7/2016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 Mi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5067300" y="3436620"/>
            <a:ext cx="3649900" cy="2889504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Clr>
                <a:srgbClr val="D34817"/>
              </a:buClr>
              <a:buSzPct val="85000"/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9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26720" y="384048"/>
            <a:ext cx="4457700" cy="5943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Clr>
                <a:srgbClr val="D34817"/>
              </a:buClr>
              <a:buSzPct val="85000"/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5067300" y="389332"/>
            <a:ext cx="3657600" cy="2887269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Clr>
                <a:srgbClr val="D34817"/>
              </a:buClr>
              <a:buSzPct val="85000"/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3/7/2016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-Up Portrait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7"/>
          <p:cNvSpPr>
            <a:spLocks noGrp="1"/>
          </p:cNvSpPr>
          <p:nvPr>
            <p:ph type="pic" sz="quarter" idx="14"/>
          </p:nvPr>
        </p:nvSpPr>
        <p:spPr>
          <a:xfrm>
            <a:off x="2229297" y="228600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" name="Rectangle 7"/>
          <p:cNvSpPr>
            <a:spLocks noGrp="1"/>
          </p:cNvSpPr>
          <p:nvPr>
            <p:ph type="pic" sz="quarter" idx="26"/>
          </p:nvPr>
        </p:nvSpPr>
        <p:spPr>
          <a:xfrm>
            <a:off x="2229297" y="3365392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Rectangle 7"/>
          <p:cNvSpPr>
            <a:spLocks noGrp="1" noChangeAspect="1"/>
          </p:cNvSpPr>
          <p:nvPr>
            <p:ph type="pic" sz="quarter" idx="25"/>
          </p:nvPr>
        </p:nvSpPr>
        <p:spPr>
          <a:xfrm>
            <a:off x="4672217" y="228600"/>
            <a:ext cx="2286000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Rectangle 7"/>
          <p:cNvSpPr>
            <a:spLocks noGrp="1"/>
          </p:cNvSpPr>
          <p:nvPr>
            <p:ph type="pic" sz="quarter" idx="27"/>
          </p:nvPr>
        </p:nvSpPr>
        <p:spPr>
          <a:xfrm>
            <a:off x="4667697" y="3365392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400497" y="1295400"/>
            <a:ext cx="1676400" cy="1905000"/>
          </a:xfrm>
        </p:spPr>
        <p:txBody>
          <a:bodyPr anchor="b" anchorCtr="0">
            <a:noAutofit/>
          </a:bodyPr>
          <a:lstStyle>
            <a:lvl1pPr marL="0" marR="0" indent="0" algn="r" rtl="0" latinLnBrk="0">
              <a:spcBef>
                <a:spcPct val="20000"/>
              </a:spcBef>
              <a:buFontTx/>
              <a:buNone/>
              <a:defRPr sz="16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/>
              <a:t>Click to add caption</a:t>
            </a:r>
          </a:p>
        </p:txBody>
      </p:sp>
      <p:sp>
        <p:nvSpPr>
          <p:cNvPr id="14" name="Rectangle 7"/>
          <p:cNvSpPr>
            <a:spLocks noGrp="1"/>
          </p:cNvSpPr>
          <p:nvPr>
            <p:ph type="body" sz="quarter" idx="29" hasCustomPrompt="1"/>
          </p:nvPr>
        </p:nvSpPr>
        <p:spPr>
          <a:xfrm>
            <a:off x="7086600" y="1295400"/>
            <a:ext cx="1676400" cy="1905000"/>
          </a:xfrm>
        </p:spPr>
        <p:txBody>
          <a:bodyPr anchor="b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/>
              <a:t>Click to add caption</a:t>
            </a:r>
          </a:p>
        </p:txBody>
      </p:sp>
      <p:sp>
        <p:nvSpPr>
          <p:cNvPr id="4" name="Rectangle 7"/>
          <p:cNvSpPr>
            <a:spLocks noGrp="1"/>
          </p:cNvSpPr>
          <p:nvPr>
            <p:ph type="body" sz="quarter" idx="28" hasCustomPrompt="1"/>
          </p:nvPr>
        </p:nvSpPr>
        <p:spPr>
          <a:xfrm>
            <a:off x="400497" y="3352800"/>
            <a:ext cx="1676400" cy="1905000"/>
          </a:xfrm>
        </p:spPr>
        <p:txBody>
          <a:bodyPr anchor="t" anchorCtr="0"/>
          <a:lstStyle>
            <a:lvl1pPr marL="0" marR="0" indent="0" algn="r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/>
              <a:t>Click to add caption</a:t>
            </a:r>
          </a:p>
        </p:txBody>
      </p:sp>
      <p:sp>
        <p:nvSpPr>
          <p:cNvPr id="13" name="Rectangle 7"/>
          <p:cNvSpPr>
            <a:spLocks noGrp="1"/>
          </p:cNvSpPr>
          <p:nvPr>
            <p:ph type="body" sz="quarter" idx="30" hasCustomPrompt="1"/>
          </p:nvPr>
        </p:nvSpPr>
        <p:spPr>
          <a:xfrm>
            <a:off x="7086600" y="3352800"/>
            <a:ext cx="1676400" cy="1905000"/>
          </a:xfrm>
        </p:spPr>
        <p:txBody>
          <a:bodyPr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/>
              <a:t>Click to add caption</a:t>
            </a:r>
          </a:p>
        </p:txBody>
      </p:sp>
      <p:sp>
        <p:nvSpPr>
          <p:cNvPr id="11" name="Rectangle 10"/>
          <p:cNvSpPr>
            <a:spLocks noGrp="1"/>
          </p:cNvSpPr>
          <p:nvPr>
            <p:ph type="dt" sz="half" idx="31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3/7/2016</a:t>
            </a:fld>
            <a:endParaRPr lang="en-US" dirty="0"/>
          </a:p>
        </p:txBody>
      </p:sp>
      <p:sp>
        <p:nvSpPr>
          <p:cNvPr id="12" name="Rectangle 11"/>
          <p:cNvSpPr>
            <a:spLocks noGrp="1"/>
          </p:cNvSpPr>
          <p:nvPr>
            <p:ph type="sldNum" sz="quarter" idx="32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5" name="Rectangle 14"/>
          <p:cNvSpPr>
            <a:spLocks noGrp="1"/>
          </p:cNvSpPr>
          <p:nvPr>
            <p:ph type="ftr" sz="quarter" idx="33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-Up landscap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7"/>
          <p:cNvSpPr>
            <a:spLocks noGrp="1"/>
          </p:cNvSpPr>
          <p:nvPr>
            <p:ph type="pic" sz="quarter" idx="14"/>
          </p:nvPr>
        </p:nvSpPr>
        <p:spPr>
          <a:xfrm>
            <a:off x="926821" y="533400"/>
            <a:ext cx="3653297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926821" y="6172200"/>
            <a:ext cx="3657600" cy="304800"/>
          </a:xfrm>
        </p:spPr>
        <p:txBody>
          <a:bodyPr lIns="9144"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/>
              <a:t>Click to add caption</a:t>
            </a:r>
          </a:p>
        </p:txBody>
      </p:sp>
      <p:sp>
        <p:nvSpPr>
          <p:cNvPr id="9" name="Rectangle 7"/>
          <p:cNvSpPr>
            <a:spLocks noGrp="1"/>
          </p:cNvSpPr>
          <p:nvPr>
            <p:ph type="pic" sz="quarter" idx="17"/>
          </p:nvPr>
        </p:nvSpPr>
        <p:spPr>
          <a:xfrm>
            <a:off x="4660621" y="5334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Rectangle 7"/>
          <p:cNvSpPr>
            <a:spLocks noGrp="1"/>
          </p:cNvSpPr>
          <p:nvPr>
            <p:ph type="pic" sz="quarter" idx="18"/>
          </p:nvPr>
        </p:nvSpPr>
        <p:spPr>
          <a:xfrm>
            <a:off x="926821" y="33528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Rectangle 7"/>
          <p:cNvSpPr>
            <a:spLocks noGrp="1"/>
          </p:cNvSpPr>
          <p:nvPr>
            <p:ph type="pic" sz="quarter" idx="19"/>
          </p:nvPr>
        </p:nvSpPr>
        <p:spPr>
          <a:xfrm>
            <a:off x="4660621" y="33528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Rectangle 7"/>
          <p:cNvSpPr>
            <a:spLocks noGrp="1"/>
          </p:cNvSpPr>
          <p:nvPr>
            <p:ph type="body" sz="quarter" idx="22" hasCustomPrompt="1"/>
          </p:nvPr>
        </p:nvSpPr>
        <p:spPr>
          <a:xfrm>
            <a:off x="926821" y="152400"/>
            <a:ext cx="3657600" cy="304800"/>
          </a:xfrm>
        </p:spPr>
        <p:txBody>
          <a:bodyPr lIns="9144"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/>
              <a:t>Click to add caption</a:t>
            </a:r>
          </a:p>
        </p:txBody>
      </p:sp>
      <p:sp>
        <p:nvSpPr>
          <p:cNvPr id="18" name="Rectangle 7"/>
          <p:cNvSpPr>
            <a:spLocks noGrp="1"/>
          </p:cNvSpPr>
          <p:nvPr>
            <p:ph type="body" sz="quarter" idx="23" hasCustomPrompt="1"/>
          </p:nvPr>
        </p:nvSpPr>
        <p:spPr>
          <a:xfrm>
            <a:off x="4660621" y="6172200"/>
            <a:ext cx="3657600" cy="304800"/>
          </a:xfrm>
        </p:spPr>
        <p:txBody>
          <a:bodyPr lIns="9144"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/>
              <a:t>Click to add caption</a:t>
            </a:r>
          </a:p>
        </p:txBody>
      </p:sp>
      <p:sp>
        <p:nvSpPr>
          <p:cNvPr id="16" name="Rectangle 7"/>
          <p:cNvSpPr>
            <a:spLocks noGrp="1"/>
          </p:cNvSpPr>
          <p:nvPr>
            <p:ph type="body" sz="quarter" idx="24" hasCustomPrompt="1"/>
          </p:nvPr>
        </p:nvSpPr>
        <p:spPr>
          <a:xfrm>
            <a:off x="4660621" y="152400"/>
            <a:ext cx="3657600" cy="304800"/>
          </a:xfrm>
        </p:spPr>
        <p:txBody>
          <a:bodyPr lIns="9144"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/>
              <a:t>Click to add caption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3/7/2016</a:t>
            </a:fld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-Up Portrait with Larg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7"/>
          <p:cNvSpPr>
            <a:spLocks noGrp="1"/>
          </p:cNvSpPr>
          <p:nvPr>
            <p:ph type="pic" sz="quarter" idx="14"/>
          </p:nvPr>
        </p:nvSpPr>
        <p:spPr>
          <a:xfrm>
            <a:off x="15240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0" name="Rectangle 7"/>
          <p:cNvSpPr>
            <a:spLocks noGrp="1"/>
          </p:cNvSpPr>
          <p:nvPr>
            <p:ph type="pic" sz="quarter" idx="31"/>
          </p:nvPr>
        </p:nvSpPr>
        <p:spPr>
          <a:xfrm>
            <a:off x="454660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pic" sz="quarter" idx="30"/>
          </p:nvPr>
        </p:nvSpPr>
        <p:spPr>
          <a:xfrm>
            <a:off x="234906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9" name="Rectangle 7"/>
          <p:cNvSpPr>
            <a:spLocks noGrp="1"/>
          </p:cNvSpPr>
          <p:nvPr>
            <p:ph type="pic" sz="quarter" idx="32"/>
          </p:nvPr>
        </p:nvSpPr>
        <p:spPr>
          <a:xfrm>
            <a:off x="6740166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Rectangle 7"/>
          <p:cNvSpPr>
            <a:spLocks noGrp="1"/>
          </p:cNvSpPr>
          <p:nvPr>
            <p:ph type="body" sz="quarter" idx="29" hasCustomPrompt="1"/>
          </p:nvPr>
        </p:nvSpPr>
        <p:spPr>
          <a:xfrm>
            <a:off x="152400" y="4495800"/>
            <a:ext cx="8763000" cy="1905000"/>
          </a:xfrm>
        </p:spPr>
        <p:txBody>
          <a:bodyPr anchor="t" anchorCtr="0"/>
          <a:lstStyle>
            <a:lvl1pPr marL="0" marR="0" indent="0" algn="l">
              <a:buFontTx/>
              <a:buNone/>
              <a:defRPr sz="2400" baseline="0"/>
            </a:lvl1pPr>
            <a:extLst/>
          </a:lstStyle>
          <a:p>
            <a:pPr lvl="0"/>
            <a:r>
              <a:rPr lang="en-US" dirty="0"/>
              <a:t>Click to add caption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33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3/7/2016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4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5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-Up: 1 Portrait with  3 Landsc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7"/>
          <p:cNvSpPr>
            <a:spLocks noGrp="1"/>
          </p:cNvSpPr>
          <p:nvPr>
            <p:ph type="pic" sz="quarter" idx="14"/>
          </p:nvPr>
        </p:nvSpPr>
        <p:spPr>
          <a:xfrm>
            <a:off x="685800" y="257665"/>
            <a:ext cx="4617720" cy="6172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Rectangle 7"/>
          <p:cNvSpPr>
            <a:spLocks noGrp="1" noChangeAspect="1"/>
          </p:cNvSpPr>
          <p:nvPr>
            <p:ph type="pic" sz="quarter" idx="18"/>
          </p:nvPr>
        </p:nvSpPr>
        <p:spPr>
          <a:xfrm>
            <a:off x="5788848" y="257665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Rectangle 7"/>
          <p:cNvSpPr>
            <a:spLocks noGrp="1" noChangeAspect="1"/>
          </p:cNvSpPr>
          <p:nvPr>
            <p:ph type="pic" sz="quarter" idx="22"/>
          </p:nvPr>
        </p:nvSpPr>
        <p:spPr>
          <a:xfrm>
            <a:off x="5788848" y="2432657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Rectangle 7"/>
          <p:cNvSpPr>
            <a:spLocks noGrp="1" noChangeAspect="1"/>
          </p:cNvSpPr>
          <p:nvPr>
            <p:ph type="pic" sz="quarter" idx="23"/>
          </p:nvPr>
        </p:nvSpPr>
        <p:spPr>
          <a:xfrm>
            <a:off x="5788848" y="4607649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3/7/2016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-up: 3 Landscape with 2 Portra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>
            <a:spLocks noGrp="1"/>
          </p:cNvSpPr>
          <p:nvPr>
            <p:ph type="pic" sz="quarter" idx="14"/>
          </p:nvPr>
        </p:nvSpPr>
        <p:spPr>
          <a:xfrm>
            <a:off x="609600" y="3429000"/>
            <a:ext cx="207015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Rectangle 7"/>
          <p:cNvSpPr>
            <a:spLocks noGrp="1"/>
          </p:cNvSpPr>
          <p:nvPr>
            <p:ph type="pic" sz="quarter" idx="17"/>
          </p:nvPr>
        </p:nvSpPr>
        <p:spPr>
          <a:xfrm>
            <a:off x="3033848" y="228600"/>
            <a:ext cx="5562600" cy="4171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Rectangle 7"/>
          <p:cNvSpPr>
            <a:spLocks noGrp="1"/>
          </p:cNvSpPr>
          <p:nvPr>
            <p:ph type="pic" sz="quarter" idx="26"/>
          </p:nvPr>
        </p:nvSpPr>
        <p:spPr>
          <a:xfrm>
            <a:off x="609600" y="228600"/>
            <a:ext cx="207015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6" name="Rectangle 7"/>
          <p:cNvSpPr>
            <a:spLocks noGrp="1" noChangeAspect="1"/>
          </p:cNvSpPr>
          <p:nvPr>
            <p:ph type="pic" sz="quarter" idx="27"/>
          </p:nvPr>
        </p:nvSpPr>
        <p:spPr>
          <a:xfrm>
            <a:off x="5943600" y="4495800"/>
            <a:ext cx="2666999" cy="1874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Rectangle 7"/>
          <p:cNvSpPr>
            <a:spLocks noGrp="1" noChangeAspect="1"/>
          </p:cNvSpPr>
          <p:nvPr>
            <p:ph type="pic" sz="quarter" idx="28"/>
          </p:nvPr>
        </p:nvSpPr>
        <p:spPr>
          <a:xfrm>
            <a:off x="3033848" y="4495800"/>
            <a:ext cx="2757352" cy="1874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3/7/2016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-Up: 3 Portrait with 2 Landsc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Grp="1"/>
          </p:cNvSpPr>
          <p:nvPr>
            <p:ph type="pic" sz="quarter" idx="26"/>
          </p:nvPr>
        </p:nvSpPr>
        <p:spPr>
          <a:xfrm>
            <a:off x="5121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Rectangle 7"/>
          <p:cNvSpPr>
            <a:spLocks noGrp="1"/>
          </p:cNvSpPr>
          <p:nvPr>
            <p:ph type="pic" sz="quarter" idx="29"/>
          </p:nvPr>
        </p:nvSpPr>
        <p:spPr>
          <a:xfrm>
            <a:off x="512134" y="228600"/>
            <a:ext cx="39624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0" name="Rectangle 7"/>
          <p:cNvSpPr>
            <a:spLocks noGrp="1"/>
          </p:cNvSpPr>
          <p:nvPr>
            <p:ph type="pic" sz="quarter" idx="30"/>
          </p:nvPr>
        </p:nvSpPr>
        <p:spPr>
          <a:xfrm>
            <a:off x="4718374" y="228600"/>
            <a:ext cx="39624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Rectangle 7"/>
          <p:cNvSpPr>
            <a:spLocks noGrp="1"/>
          </p:cNvSpPr>
          <p:nvPr>
            <p:ph type="pic" sz="quarter" idx="27"/>
          </p:nvPr>
        </p:nvSpPr>
        <p:spPr>
          <a:xfrm>
            <a:off x="32934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Rectangle 7"/>
          <p:cNvSpPr>
            <a:spLocks noGrp="1"/>
          </p:cNvSpPr>
          <p:nvPr>
            <p:ph type="pic" sz="quarter" idx="28"/>
          </p:nvPr>
        </p:nvSpPr>
        <p:spPr>
          <a:xfrm>
            <a:off x="60747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31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3/7/2016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2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3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¥ل云玗İαЂôÁûÂÚ丫:Pïçtúrê Plå¢éhõlðér 表¥鷗字㌍ 表_W 3"/>
          <p:cNvSpPr>
            <a:spLocks noGrp="1" noChangeAspect="1"/>
          </p:cNvSpPr>
          <p:nvPr>
            <p:ph type="pic" sz="quarter" idx="10"/>
          </p:nvPr>
        </p:nvSpPr>
        <p:spPr>
          <a:xfrm>
            <a:off x="3050273" y="16002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/>
              <a:t>Click icon to add picture</a:t>
            </a:r>
            <a:endParaRPr lang="en-US" sz="2400" i="0" dirty="0"/>
          </a:p>
        </p:txBody>
      </p:sp>
      <p:sp>
        <p:nvSpPr>
          <p:cNvPr id="7" name="W¥ل云玗İαЂÕØÚáÛ丫:Téxt Plàçèhòlðêr 表¥鷗字㌍_W 6"/>
          <p:cNvSpPr>
            <a:spLocks noGrp="1"/>
          </p:cNvSpPr>
          <p:nvPr>
            <p:ph type="body" sz="quarter" idx="15" hasCustomPrompt="1"/>
          </p:nvPr>
        </p:nvSpPr>
        <p:spPr>
          <a:xfrm>
            <a:off x="3048000" y="4876800"/>
            <a:ext cx="3200400" cy="12954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1800" i="0"/>
            </a:lvl1pPr>
            <a:extLst/>
          </a:lstStyle>
          <a:p>
            <a:pPr lvl="0"/>
            <a:r>
              <a:rPr lang="en-US" dirty="0"/>
              <a:t>Click to add caption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3/7/2016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Up Squa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¥ل云玗İαЂôÁûÂÚ丫:Pïçtúrê Plå¢éhõlðér 表¥鷗字㌍ 表_W 3"/>
          <p:cNvSpPr>
            <a:spLocks noGrp="1" noChangeAspect="1"/>
          </p:cNvSpPr>
          <p:nvPr>
            <p:ph type="pic" sz="quarter" idx="10"/>
          </p:nvPr>
        </p:nvSpPr>
        <p:spPr>
          <a:xfrm>
            <a:off x="4955273" y="13716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/>
              <a:t>Click icon to add picture</a:t>
            </a:r>
            <a:endParaRPr lang="en-US" sz="2400" i="0" dirty="0"/>
          </a:p>
        </p:txBody>
      </p:sp>
      <p:sp>
        <p:nvSpPr>
          <p:cNvPr id="6" name="W¥ل云玗İαЂôÁûÂÚ丫:Pïçtúrê Plå¢éhõlðér 表¥鷗字㌍ 表_W 5"/>
          <p:cNvSpPr>
            <a:spLocks noGrp="1" noChangeAspect="1"/>
          </p:cNvSpPr>
          <p:nvPr>
            <p:ph type="pic" sz="quarter" idx="14"/>
          </p:nvPr>
        </p:nvSpPr>
        <p:spPr>
          <a:xfrm>
            <a:off x="1143000" y="13716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/>
              <a:t>Click icon to add picture</a:t>
            </a:r>
            <a:endParaRPr lang="en-US" sz="2400" i="0" dirty="0"/>
          </a:p>
        </p:txBody>
      </p:sp>
      <p:sp>
        <p:nvSpPr>
          <p:cNvPr id="7" name="W¥ل云玗İαЂÕØÚáÛ丫:Téxt Plàçèhòlðêr 表¥鷗字㌍_W 6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1800" i="0"/>
            </a:lvl1pPr>
            <a:extLst/>
          </a:lstStyle>
          <a:p>
            <a:pPr lvl="0"/>
            <a:r>
              <a:rPr lang="en-US" dirty="0"/>
              <a:t>Click to add caption</a:t>
            </a:r>
          </a:p>
        </p:txBody>
      </p:sp>
      <p:sp>
        <p:nvSpPr>
          <p:cNvPr id="8" name="W¥ل云玗İαЂÕØÚáÛ丫:Téxt Plàçèhòlðêr 表¥鷗字㌍_W 7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1800" i="0"/>
            </a:lvl1pPr>
            <a:extLst/>
          </a:lstStyle>
          <a:p>
            <a:pPr lvl="0"/>
            <a:r>
              <a:rPr lang="en-US" dirty="0"/>
              <a:t>Click to add caption</a:t>
            </a:r>
          </a:p>
        </p:txBody>
      </p:sp>
      <p:sp>
        <p:nvSpPr>
          <p:cNvPr id="9" name="Rectangle 8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3/7/2016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Landscap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spect="1"/>
          </p:cNvSpPr>
          <p:nvPr>
            <p:ph type="pic" sz="quarter" idx="10"/>
          </p:nvPr>
        </p:nvSpPr>
        <p:spPr>
          <a:xfrm>
            <a:off x="914400" y="294590"/>
            <a:ext cx="7467600" cy="56007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lang="en-US" i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i="0" dirty="0"/>
          </a:p>
        </p:txBody>
      </p:sp>
      <p:sp>
        <p:nvSpPr>
          <p:cNvPr id="7" name="Rectangle 5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6019800"/>
            <a:ext cx="7467600" cy="381000"/>
          </a:xfrm>
        </p:spPr>
        <p:txBody>
          <a:bodyPr rIns="9144"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/>
              <a:t>Click to add caption</a:t>
            </a:r>
          </a:p>
        </p:txBody>
      </p:sp>
      <p:sp>
        <p:nvSpPr>
          <p:cNvPr id="4" name="Rectangle 3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3/7/2016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W¥ل云玗İαЂôÁûÂÚ丫:Pïçtúrê Plå¢éhõlðér 表¥鷗字㌍ 表_W 2"/>
          <p:cNvSpPr>
            <a:spLocks noGrp="1"/>
          </p:cNvSpPr>
          <p:nvPr>
            <p:ph type="pic" sz="quarter" idx="30"/>
          </p:nvPr>
        </p:nvSpPr>
        <p:spPr>
          <a:xfrm>
            <a:off x="457200" y="2057400"/>
            <a:ext cx="8229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W¥ل云玗İαЂÕØÚáÛ丫:Téxt Plàçèhòlðêr 表¥鷗字㌍_W 3"/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4876800"/>
            <a:ext cx="8229600" cy="14478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1800" i="0"/>
            </a:lvl1pPr>
            <a:extLst/>
          </a:lstStyle>
          <a:p>
            <a:pPr lvl="0"/>
            <a:r>
              <a:rPr lang="en-US" dirty="0"/>
              <a:t>Click to add caption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31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3/7/2016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32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33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3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/>
              <a:t>Click to edit Master title style</a:t>
            </a:r>
            <a:endParaRPr lang="en-US"/>
          </a:p>
        </p:txBody>
      </p:sp>
      <p:sp>
        <p:nvSpPr>
          <p:cNvPr id="14" name="Rectangle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en-US"/>
          </a:p>
        </p:txBody>
      </p:sp>
      <p:sp>
        <p:nvSpPr>
          <p:cNvPr id="2" name="Rectangle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2EC6F-6501-4E04-BD6C-A8A6CABB2C5B}" type="datetimeFigureOut">
              <a:rPr lang="en-US" smtClean="0"/>
              <a:pPr/>
              <a:t>3/7/2016</a:t>
            </a:fld>
            <a:endParaRPr lang="en-US" dirty="0"/>
          </a:p>
        </p:txBody>
      </p:sp>
      <p:sp>
        <p:nvSpPr>
          <p:cNvPr id="27" name="Rectangle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4" name="Rectangl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B0023-0CED-47F7-85AE-654F0B232C2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3/7/2016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2EC6F-6501-4E04-BD6C-A8A6CABB2C5B}" type="datetimeFigureOut">
              <a:rPr lang="en-US" smtClean="0"/>
              <a:pPr/>
              <a:t>3/7/2016</a:t>
            </a:fld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63B0023-0CED-47F7-85AE-654F0B232C2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3/7/2016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3/7/2016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3/7/2016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3/7/2016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7FB3B-20DA-4D0E-BF16-8262B7156612}" type="datetime1">
              <a:rPr lang="en-US" smtClean="0"/>
              <a:pPr/>
              <a:t>3/7/2016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Portrai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pic" sz="quarter" idx="10"/>
          </p:nvPr>
        </p:nvSpPr>
        <p:spPr>
          <a:xfrm>
            <a:off x="419375" y="233241"/>
            <a:ext cx="4640305" cy="61722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i="0"/>
              <a:t>Click icon to add picture</a:t>
            </a:r>
            <a:endParaRPr lang="en-US" i="0" dirty="0"/>
          </a:p>
        </p:txBody>
      </p:sp>
      <p:sp>
        <p:nvSpPr>
          <p:cNvPr id="13" name="Rectangle 6"/>
          <p:cNvSpPr>
            <a:spLocks noGrp="1"/>
          </p:cNvSpPr>
          <p:nvPr>
            <p:ph type="body" sz="quarter" idx="11" hasCustomPrompt="1"/>
          </p:nvPr>
        </p:nvSpPr>
        <p:spPr>
          <a:xfrm>
            <a:off x="5257800" y="3048000"/>
            <a:ext cx="3505200" cy="3352800"/>
          </a:xfrm>
        </p:spPr>
        <p:txBody>
          <a:bodyPr tIns="91440" bIns="91440" anchor="b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/>
              <a:t>Click to add caption</a:t>
            </a:r>
          </a:p>
        </p:txBody>
      </p:sp>
      <p:sp>
        <p:nvSpPr>
          <p:cNvPr id="4" name="Rectangle 3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3/7/2016</a:t>
            </a:fld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3/7/2016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3/7/2016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3/7/2016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3/7/2016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Album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7"/>
          <p:cNvSpPr>
            <a:spLocks noGrp="1"/>
          </p:cNvSpPr>
          <p:nvPr>
            <p:ph type="title" hasCustomPrompt="1"/>
          </p:nvPr>
        </p:nvSpPr>
        <p:spPr>
          <a:xfrm>
            <a:off x="228601" y="3962400"/>
            <a:ext cx="8298485" cy="1066800"/>
          </a:xfrm>
        </p:spPr>
        <p:txBody>
          <a:bodyPr bIns="0"/>
          <a:lstStyle>
            <a:lvl1pPr algn="r">
              <a:defRPr lang="en-US" dirty="0"/>
            </a:lvl1pPr>
            <a:extLst/>
          </a:lstStyle>
          <a:p>
            <a:r>
              <a:rPr lang="en-US" dirty="0"/>
              <a:t>Click to add photo album title</a:t>
            </a:r>
          </a:p>
        </p:txBody>
      </p:sp>
      <p:sp>
        <p:nvSpPr>
          <p:cNvPr id="9" name="Rectangle 7"/>
          <p:cNvSpPr>
            <a:spLocks noGrp="1"/>
          </p:cNvSpPr>
          <p:nvPr>
            <p:ph type="body" sz="quarter" idx="10" hasCustomPrompt="1"/>
          </p:nvPr>
        </p:nvSpPr>
        <p:spPr>
          <a:xfrm>
            <a:off x="2133600" y="5133975"/>
            <a:ext cx="6386946" cy="1219200"/>
          </a:xfrm>
        </p:spPr>
        <p:txBody>
          <a:bodyPr vert="horz" tIns="0" anchor="t" anchorCtr="0">
            <a:noAutofit/>
          </a:bodyPr>
          <a:lstStyle>
            <a:lvl1pPr marL="0" marR="0" indent="0" algn="r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/>
              <a:t>Click to add date and other details</a:t>
            </a:r>
          </a:p>
        </p:txBody>
      </p:sp>
      <p:sp>
        <p:nvSpPr>
          <p:cNvPr id="27" name="Rectangle 6"/>
          <p:cNvSpPr>
            <a:spLocks noGrp="1"/>
          </p:cNvSpPr>
          <p:nvPr>
            <p:ph type="pic" sz="quarter" idx="11"/>
          </p:nvPr>
        </p:nvSpPr>
        <p:spPr>
          <a:xfrm>
            <a:off x="6096000" y="1600200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/>
          <a:p>
            <a:pPr algn="ctr">
              <a:buFontTx/>
              <a:buNone/>
            </a:pPr>
            <a:r>
              <a:rPr lang="en-US" sz="2000"/>
              <a:t>Click icon to add picture</a:t>
            </a:r>
            <a:endParaRPr lang="en-US" sz="2000" dirty="0"/>
          </a:p>
        </p:txBody>
      </p:sp>
      <p:sp>
        <p:nvSpPr>
          <p:cNvPr id="6" name="Rectangle 5"/>
          <p:cNvSpPr/>
          <p:nvPr userDrawn="1"/>
        </p:nvSpPr>
        <p:spPr>
          <a:xfrm>
            <a:off x="176844" y="186904"/>
            <a:ext cx="8763000" cy="6213896"/>
          </a:xfrm>
          <a:prstGeom prst="rect">
            <a:avLst/>
          </a:prstGeom>
          <a:noFill/>
          <a:ln w="9525" cap="rnd" cmpd="sng" algn="ctr">
            <a:solidFill>
              <a:schemeClr val="bg1">
                <a:tint val="85000"/>
              </a:schemeClr>
            </a:solidFill>
            <a:prstDash val="dash"/>
          </a:ln>
          <a:effectLst>
            <a:outerShdw blurRad="25400" dist="12700" dir="5400000" algn="tl" rotWithShape="0">
              <a:schemeClr val="bg1">
                <a:alpha val="60000"/>
              </a:scheme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3/7/2016</a:t>
            </a:fld>
            <a:endParaRPr lang="en-US" dirty="0"/>
          </a:p>
        </p:txBody>
      </p:sp>
      <p:sp>
        <p:nvSpPr>
          <p:cNvPr id="12" name="Rectangle 11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3" name="Rectangle 12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andscape (Fullscre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6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  <a:noFill/>
          <a:ln w="25400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>
              <a:buFontTx/>
              <a:buNone/>
            </a:pPr>
            <a:r>
              <a:rPr lang="en-US" i="0" dirty="0"/>
              <a:t>Click icon</a:t>
            </a:r>
            <a:r>
              <a:rPr lang="en-US" i="0" baseline="0" dirty="0"/>
              <a:t> to add </a:t>
            </a:r>
            <a:r>
              <a:rPr lang="en-US" i="0" dirty="0"/>
              <a:t>full page picture</a:t>
            </a:r>
            <a:endParaRPr lang="en-US" i="0" baseline="0" dirty="0"/>
          </a:p>
          <a:p>
            <a:pPr marL="0" marR="0" indent="0" algn="ctr">
              <a:buFontTx/>
              <a:buNone/>
            </a:pPr>
            <a:endParaRPr lang="en-US" i="0" dirty="0"/>
          </a:p>
          <a:p>
            <a:pPr algn="ctr">
              <a:buFontTx/>
              <a:buNone/>
            </a:pPr>
            <a:endParaRPr lang="en-US" i="0" dirty="0"/>
          </a:p>
          <a:p>
            <a:pPr algn="ctr">
              <a:buFontTx/>
              <a:buNone/>
            </a:pPr>
            <a:endParaRPr lang="en-US" i="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andscape (Fullscre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6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  <a:noFill/>
          <a:ln w="25400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>
              <a:buFontTx/>
              <a:buNone/>
            </a:pPr>
            <a:r>
              <a:rPr lang="en-US" i="0" dirty="0"/>
              <a:t>Click icon</a:t>
            </a:r>
            <a:r>
              <a:rPr lang="en-US" i="0" baseline="0" dirty="0"/>
              <a:t> to add </a:t>
            </a:r>
            <a:r>
              <a:rPr lang="en-US" i="0" dirty="0"/>
              <a:t>full page picture</a:t>
            </a:r>
            <a:endParaRPr lang="en-US" i="0" baseline="0" dirty="0"/>
          </a:p>
          <a:p>
            <a:pPr marL="0" marR="0" indent="0" algn="ctr">
              <a:buFontTx/>
              <a:buNone/>
            </a:pPr>
            <a:endParaRPr lang="en-US" i="0" dirty="0"/>
          </a:p>
          <a:p>
            <a:pPr algn="ctr">
              <a:buFontTx/>
              <a:buNone/>
            </a:pPr>
            <a:endParaRPr lang="en-US" i="0" dirty="0"/>
          </a:p>
          <a:p>
            <a:pPr algn="ctr">
              <a:buFontTx/>
              <a:buNone/>
            </a:pPr>
            <a:endParaRPr lang="en-US" i="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bum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/>
          <p:cNvSpPr>
            <a:spLocks noGrp="1"/>
          </p:cNvSpPr>
          <p:nvPr>
            <p:ph type="title" hasCustomPrompt="1"/>
          </p:nvPr>
        </p:nvSpPr>
        <p:spPr>
          <a:xfrm>
            <a:off x="752670" y="4572000"/>
            <a:ext cx="7781730" cy="990600"/>
          </a:xfrm>
        </p:spPr>
        <p:txBody>
          <a:bodyPr vert="horz" bIns="0" anchor="b" anchorCtr="0"/>
          <a:lstStyle>
            <a:lvl1pPr>
              <a:defRPr baseline="0"/>
            </a:lvl1pPr>
            <a:extLst/>
          </a:lstStyle>
          <a:p>
            <a:r>
              <a:rPr lang="en-US" dirty="0"/>
              <a:t>Click to add section title</a:t>
            </a:r>
          </a:p>
        </p:txBody>
      </p:sp>
      <p:sp>
        <p:nvSpPr>
          <p:cNvPr id="27" name="Rectangle 11"/>
          <p:cNvSpPr>
            <a:spLocks noGrp="1"/>
          </p:cNvSpPr>
          <p:nvPr>
            <p:ph type="body" sz="quarter" idx="14" hasCustomPrompt="1"/>
          </p:nvPr>
        </p:nvSpPr>
        <p:spPr>
          <a:xfrm>
            <a:off x="752670" y="5600700"/>
            <a:ext cx="7772400" cy="838200"/>
          </a:xfrm>
        </p:spPr>
        <p:txBody>
          <a:bodyPr vert="horz" tIns="0"/>
          <a:lstStyle>
            <a:lvl1pPr>
              <a:buFontTx/>
              <a:buNone/>
              <a:defRPr sz="1800"/>
            </a:lvl1pPr>
            <a:extLst/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" name="Rectangle 6"/>
          <p:cNvSpPr>
            <a:spLocks noGrp="1"/>
          </p:cNvSpPr>
          <p:nvPr>
            <p:ph type="pic" sz="quarter" idx="11"/>
          </p:nvPr>
        </p:nvSpPr>
        <p:spPr>
          <a:xfrm>
            <a:off x="786338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/>
          <a:p>
            <a:pPr algn="ctr">
              <a:buFontTx/>
              <a:buNone/>
            </a:pPr>
            <a:r>
              <a:rPr lang="en-US" sz="2000"/>
              <a:t>Click icon to add picture</a:t>
            </a:r>
            <a:endParaRPr lang="en-US" sz="2000" dirty="0"/>
          </a:p>
        </p:txBody>
      </p:sp>
      <p:sp>
        <p:nvSpPr>
          <p:cNvPr id="18" name="Rectangle 6"/>
          <p:cNvSpPr>
            <a:spLocks noGrp="1"/>
          </p:cNvSpPr>
          <p:nvPr>
            <p:ph type="pic" sz="quarter" idx="15"/>
          </p:nvPr>
        </p:nvSpPr>
        <p:spPr>
          <a:xfrm>
            <a:off x="3474604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/>
          <a:p>
            <a:pPr algn="ctr">
              <a:buFontTx/>
              <a:buNone/>
            </a:pPr>
            <a:r>
              <a:rPr lang="en-US" sz="2000"/>
              <a:t>Click icon to add picture</a:t>
            </a:r>
            <a:endParaRPr lang="en-US" sz="2000" dirty="0"/>
          </a:p>
        </p:txBody>
      </p:sp>
      <p:sp>
        <p:nvSpPr>
          <p:cNvPr id="2" name="Rectangle 6"/>
          <p:cNvSpPr>
            <a:spLocks noGrp="1"/>
          </p:cNvSpPr>
          <p:nvPr>
            <p:ph type="pic" sz="quarter" idx="16"/>
          </p:nvPr>
        </p:nvSpPr>
        <p:spPr>
          <a:xfrm>
            <a:off x="6162870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/>
          <a:p>
            <a:pPr algn="ctr">
              <a:buFontTx/>
              <a:buNone/>
            </a:pPr>
            <a:r>
              <a:rPr lang="en-US" sz="2000"/>
              <a:t>Click icon to add picture</a:t>
            </a:r>
            <a:endParaRPr lang="en-US" sz="2000" dirty="0"/>
          </a:p>
        </p:txBody>
      </p:sp>
      <p:sp>
        <p:nvSpPr>
          <p:cNvPr id="8" name="Rectangle 7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3/7/2016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2-Up Portrait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8"/>
          <p:cNvSpPr>
            <a:spLocks noGrp="1" noChangeAspect="1"/>
          </p:cNvSpPr>
          <p:nvPr>
            <p:ph type="pic" sz="quarter" idx="10"/>
          </p:nvPr>
        </p:nvSpPr>
        <p:spPr>
          <a:xfrm>
            <a:off x="4722047" y="609600"/>
            <a:ext cx="3431353" cy="4575141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/>
              <a:t>Click icon to add picture</a:t>
            </a:r>
            <a:endParaRPr lang="en-US" sz="2400" i="0" dirty="0"/>
          </a:p>
        </p:txBody>
      </p:sp>
      <p:sp>
        <p:nvSpPr>
          <p:cNvPr id="11" name="Rectangle 8"/>
          <p:cNvSpPr>
            <a:spLocks noGrp="1" noChangeAspect="1"/>
          </p:cNvSpPr>
          <p:nvPr>
            <p:ph type="pic" sz="quarter" idx="11"/>
          </p:nvPr>
        </p:nvSpPr>
        <p:spPr>
          <a:xfrm>
            <a:off x="1066800" y="609600"/>
            <a:ext cx="3429000" cy="4572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/>
              <a:t>Click icon to add picture</a:t>
            </a:r>
            <a:endParaRPr lang="en-US" sz="2400" i="0" dirty="0"/>
          </a:p>
        </p:txBody>
      </p:sp>
      <p:sp>
        <p:nvSpPr>
          <p:cNvPr id="3" name="Rectangle 7"/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5334000"/>
            <a:ext cx="3429000" cy="1066800"/>
          </a:xfrm>
        </p:spPr>
        <p:txBody>
          <a:bodyPr lIns="91440" rIns="9144"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/>
              <a:t>Click to add caption</a:t>
            </a:r>
          </a:p>
        </p:txBody>
      </p:sp>
      <p:sp>
        <p:nvSpPr>
          <p:cNvPr id="19" name="Rectangle 7"/>
          <p:cNvSpPr>
            <a:spLocks noGrp="1"/>
          </p:cNvSpPr>
          <p:nvPr>
            <p:ph type="body" sz="quarter" idx="15" hasCustomPrompt="1"/>
          </p:nvPr>
        </p:nvSpPr>
        <p:spPr>
          <a:xfrm>
            <a:off x="4724400" y="5334000"/>
            <a:ext cx="3429000" cy="1066800"/>
          </a:xfrm>
        </p:spPr>
        <p:txBody>
          <a:bodyPr lIns="91440" rIns="9144"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/>
              <a:t>Click to add caption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3/7/2016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Up Landscape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1676400"/>
            <a:ext cx="4038600" cy="3028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5" name="Rectangle 7"/>
          <p:cNvSpPr>
            <a:spLocks noGrp="1" noChangeAspect="1"/>
          </p:cNvSpPr>
          <p:nvPr>
            <p:ph type="pic" sz="quarter" idx="14"/>
          </p:nvPr>
        </p:nvSpPr>
        <p:spPr>
          <a:xfrm>
            <a:off x="457200" y="1676400"/>
            <a:ext cx="4038600" cy="3028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4857750"/>
            <a:ext cx="4038600" cy="1238250"/>
          </a:xfrm>
        </p:spPr>
        <p:txBody>
          <a:bodyPr rIns="9144"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/>
              <a:t>Click to add caption</a:t>
            </a:r>
          </a:p>
        </p:txBody>
      </p:sp>
      <p:sp>
        <p:nvSpPr>
          <p:cNvPr id="19" name="Rectangle 7"/>
          <p:cNvSpPr>
            <a:spLocks noGrp="1"/>
          </p:cNvSpPr>
          <p:nvPr>
            <p:ph type="body" sz="quarter" idx="17" hasCustomPrompt="1"/>
          </p:nvPr>
        </p:nvSpPr>
        <p:spPr>
          <a:xfrm>
            <a:off x="4648200" y="4857750"/>
            <a:ext cx="4038600" cy="1238250"/>
          </a:xfrm>
        </p:spPr>
        <p:txBody>
          <a:bodyPr rIns="9144"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/>
              <a:t>Click to add caption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3/7/2016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Up Mixed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5141976" y="381000"/>
            <a:ext cx="3773424" cy="2830068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Clr>
                <a:srgbClr val="D34817"/>
              </a:buClr>
              <a:buSzPct val="85000"/>
              <a:buFontTx/>
              <a:buNone/>
            </a:pPr>
            <a:r>
              <a:rPr lang="en-US" i="0"/>
              <a:t>Click icon to add picture</a:t>
            </a:r>
            <a:endParaRPr lang="en-US" i="0" dirty="0"/>
          </a:p>
        </p:txBody>
      </p:sp>
      <p:sp>
        <p:nvSpPr>
          <p:cNvPr id="22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54152" y="381000"/>
            <a:ext cx="4462272" cy="5949696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Clr>
                <a:srgbClr val="D34817"/>
              </a:buClr>
              <a:buSzPct val="85000"/>
              <a:buFontTx/>
              <a:buNone/>
            </a:pPr>
            <a:r>
              <a:rPr lang="en-US" i="0"/>
              <a:t>Click icon to add picture</a:t>
            </a:r>
            <a:endParaRPr lang="en-US" i="0" dirty="0"/>
          </a:p>
        </p:txBody>
      </p:sp>
      <p:sp>
        <p:nvSpPr>
          <p:cNvPr id="11" name="Rectangle 7"/>
          <p:cNvSpPr>
            <a:spLocks noGrp="1"/>
          </p:cNvSpPr>
          <p:nvPr>
            <p:ph type="body" sz="quarter" idx="13" hasCustomPrompt="1"/>
          </p:nvPr>
        </p:nvSpPr>
        <p:spPr>
          <a:xfrm>
            <a:off x="5141976" y="3352800"/>
            <a:ext cx="3773425" cy="2971800"/>
          </a:xfrm>
        </p:spPr>
        <p:txBody>
          <a:bodyPr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/>
              <a:t>Click to add caption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3/7/2016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 Portrait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Rectangle 8"/>
          <p:cNvSpPr>
            <a:spLocks noGrp="1" noChangeAspect="1"/>
          </p:cNvSpPr>
          <p:nvPr>
            <p:ph type="pic" sz="quarter" idx="11"/>
          </p:nvPr>
        </p:nvSpPr>
        <p:spPr>
          <a:xfrm>
            <a:off x="32004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Rectangle 8"/>
          <p:cNvSpPr>
            <a:spLocks noGrp="1" noChangeAspect="1"/>
          </p:cNvSpPr>
          <p:nvPr>
            <p:ph type="pic" sz="quarter" idx="12"/>
          </p:nvPr>
        </p:nvSpPr>
        <p:spPr>
          <a:xfrm>
            <a:off x="61722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/>
              <a:t>Click to add caption</a:t>
            </a:r>
          </a:p>
        </p:txBody>
      </p:sp>
      <p:sp>
        <p:nvSpPr>
          <p:cNvPr id="6" name="Rectangle 6"/>
          <p:cNvSpPr>
            <a:spLocks noGrp="1"/>
          </p:cNvSpPr>
          <p:nvPr>
            <p:ph type="body" sz="quarter" idx="14" hasCustomPrompt="1"/>
          </p:nvPr>
        </p:nvSpPr>
        <p:spPr>
          <a:xfrm>
            <a:off x="32004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/>
              <a:t>Click to add caption</a:t>
            </a:r>
          </a:p>
        </p:txBody>
      </p:sp>
      <p:sp>
        <p:nvSpPr>
          <p:cNvPr id="14" name="Rectangle 6"/>
          <p:cNvSpPr>
            <a:spLocks noGrp="1"/>
          </p:cNvSpPr>
          <p:nvPr>
            <p:ph type="body" sz="quarter" idx="15" hasCustomPrompt="1"/>
          </p:nvPr>
        </p:nvSpPr>
        <p:spPr>
          <a:xfrm>
            <a:off x="61722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/>
              <a:t>Click to add caption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3/7/2016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noProof="1"/>
              <a:t>Click to edit Master title style</a:t>
            </a:r>
            <a:endParaRPr lang="en-US" dirty="0"/>
          </a:p>
        </p:txBody>
      </p:sp>
      <p:sp>
        <p:nvSpPr>
          <p:cNvPr id="13" name="Rectangle 5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en-US" dirty="0"/>
          </a:p>
        </p:txBody>
      </p:sp>
      <p:sp>
        <p:nvSpPr>
          <p:cNvPr id="29" name="Rectangle 3"/>
          <p:cNvSpPr>
            <a:spLocks noGrp="1"/>
          </p:cNvSpPr>
          <p:nvPr>
            <p:ph type="dt" sz="half" idx="2"/>
          </p:nvPr>
        </p:nvSpPr>
        <p:spPr>
          <a:xfrm>
            <a:off x="66675" y="6559360"/>
            <a:ext cx="2438400" cy="244475"/>
          </a:xfrm>
          <a:prstGeom prst="rect">
            <a:avLst/>
          </a:prstGeom>
        </p:spPr>
        <p:txBody>
          <a:bodyPr anchor="b"/>
          <a:lstStyle>
            <a:lvl1pPr>
              <a:defRPr sz="1200">
                <a:solidFill>
                  <a:schemeClr val="tx2"/>
                </a:solidFill>
              </a:defRPr>
            </a:lvl1pPr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3/7/2016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20" name="Rectangle 25"/>
          <p:cNvSpPr>
            <a:spLocks noGrp="1"/>
          </p:cNvSpPr>
          <p:nvPr>
            <p:ph type="ftr" sz="quarter" idx="3"/>
          </p:nvPr>
        </p:nvSpPr>
        <p:spPr>
          <a:xfrm>
            <a:off x="2995653" y="6558153"/>
            <a:ext cx="4648200" cy="246888"/>
          </a:xfrm>
          <a:prstGeom prst="rect">
            <a:avLst/>
          </a:prstGeom>
        </p:spPr>
        <p:txBody>
          <a:bodyPr anchor="b"/>
          <a:lstStyle>
            <a:lvl1pPr algn="ctr">
              <a:defRPr sz="1200">
                <a:solidFill>
                  <a:schemeClr val="tx2"/>
                </a:solidFill>
              </a:defRPr>
            </a:lvl1pPr>
            <a:extLst/>
          </a:lstStyle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23" name="Rectangle 16"/>
          <p:cNvSpPr>
            <a:spLocks noGrp="1"/>
          </p:cNvSpPr>
          <p:nvPr>
            <p:ph type="sldNum" sz="quarter" idx="4"/>
          </p:nvPr>
        </p:nvSpPr>
        <p:spPr>
          <a:xfrm>
            <a:off x="8172450" y="6559360"/>
            <a:ext cx="914400" cy="244475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</a:defRPr>
            </a:lvl1pPr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sz="3200" cap="all" baseline="0">
          <a:solidFill>
            <a:schemeClr val="tx2"/>
          </a:solidFill>
          <a:effectLst>
            <a:outerShdw blurRad="51000" dist="370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  <a:extLst/>
    </p:titleStyle>
    <p:bodyStyle>
      <a:lvl1pPr marL="342900" indent="-342900" algn="l" rtl="0" eaLnBrk="1" latinLnBrk="0" hangingPunct="1">
        <a:spcBef>
          <a:spcPct val="20000"/>
        </a:spcBef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har char="–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har char="–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har char="»"/>
        <a:defRPr sz="16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3/7/2016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8" r:id="rId13"/>
  </p:sldLayoutIdLst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Καλώς ήρθατε στο </a:t>
            </a:r>
            <a:br>
              <a:rPr lang="el-GR" dirty="0"/>
            </a:br>
            <a:r>
              <a:rPr lang="en-US" dirty="0" err="1"/>
              <a:t>AGK</a:t>
            </a:r>
            <a:r>
              <a:rPr lang="en-US" dirty="0"/>
              <a:t> Cottage</a:t>
            </a:r>
          </a:p>
        </p:txBody>
      </p:sp>
      <p:sp>
        <p:nvSpPr>
          <p:cNvPr id="17" name="Rectangle 1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l-GR" dirty="0"/>
              <a:t>Το σπίτι σας μακριά από το σπίτι σας </a:t>
            </a:r>
          </a:p>
          <a:p>
            <a:r>
              <a:rPr lang="el-GR" dirty="0"/>
              <a:t>στην Κοιλάδα </a:t>
            </a:r>
            <a:r>
              <a:rPr lang="el-GR" dirty="0" err="1"/>
              <a:t>Γουάλα</a:t>
            </a:r>
            <a:r>
              <a:rPr lang="el-GR" dirty="0"/>
              <a:t> </a:t>
            </a:r>
            <a:r>
              <a:rPr lang="el-GR" dirty="0" err="1"/>
              <a:t>Γουάλα</a:t>
            </a:r>
            <a:endParaRPr lang="en-US" dirty="0"/>
          </a:p>
        </p:txBody>
      </p:sp>
      <p:pic>
        <p:nvPicPr>
          <p:cNvPr id="6" name="j0313970.jpg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885950"/>
            <a:ext cx="2286000" cy="1714500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2033750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3758674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639346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1433394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waterfall_j0262353.png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>
          <a:prstGeom prst="rect">
            <a:avLst/>
          </a:prstGeom>
          <a:noFill/>
          <a:ln w="25400" cap="rnd" cmpd="sng" algn="ctr">
            <a:noFill/>
            <a:prstDash val="solid"/>
          </a:ln>
          <a:effectLst>
            <a:outerShdw blurRad="63500" dist="38100" dir="5400000">
              <a:srgbClr val="000000">
                <a:alpha val="43137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1713215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2023215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3833457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1235175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2715570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554733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4083225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Classic Photo Album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70000"/>
                <a:satMod val="350000"/>
              </a:schemeClr>
            </a:gs>
          </a:gsLst>
          <a:path path="circle">
            <a:fillToRect l="51000" t="-20000" r="2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25000"/>
                <a:satMod val="350000"/>
              </a:schemeClr>
              <a:schemeClr val="phClr">
                <a:tint val="83000"/>
                <a:satMod val="115000"/>
              </a:schemeClr>
            </a:duotone>
          </a:blip>
          <a:tile tx="0" ty="0" sx="120000" sy="120000" flip="xy" algn="t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GKCottageA" id="{4BB2907A-2341-43EF-8FD0-5215D4DAC7BF}" vid="{B1D4D7DC-30AB-4E2E-B97E-4AC4FB1A2858}"/>
    </a:ext>
  </a:extLst>
</a:theme>
</file>

<file path=ppt/theme/theme2.xml><?xml version="1.0" encoding="utf-8"?>
<a:theme xmlns:a="http://schemas.openxmlformats.org/drawingml/2006/main" name="Elemental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Elemental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GKCottageA" id="{4BB2907A-2341-43EF-8FD0-5215D4DAC7BF}" vid="{1FC7218D-31CF-4709-9AB8-6D14E0DCE3E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>
  <documentManagement>
    <Stage-Notes xmlns="b49051fe-4646-4981-af49-10bb2dc6861b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26216A0906B04E89BB89C1075B88C4" ma:contentTypeVersion="" ma:contentTypeDescription="Create a new document." ma:contentTypeScope="" ma:versionID="21342baeeefee87134c2571e90364d9e">
  <xsd:schema xmlns:xsd="http://www.w3.org/2001/XMLSchema" xmlns:xs="http://www.w3.org/2001/XMLSchema" xmlns:p="http://schemas.microsoft.com/office/2006/metadata/properties" xmlns:ns2="b49051fe-4646-4981-af49-10bb2dc6861b" targetNamespace="http://schemas.microsoft.com/office/2006/metadata/properties" ma:root="true" ma:fieldsID="8cb98404e8479986d4d3fa8fd5071fe3" ns2:_="">
    <xsd:import namespace="b49051fe-4646-4981-af49-10bb2dc6861b"/>
    <xsd:element name="properties">
      <xsd:complexType>
        <xsd:sequence>
          <xsd:element name="documentManagement">
            <xsd:complexType>
              <xsd:all>
                <xsd:element ref="ns2:Stage-Notes" minOccurs="0"/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9051fe-4646-4981-af49-10bb2dc6861b" elementFormDefault="qualified">
    <xsd:import namespace="http://schemas.microsoft.com/office/2006/documentManagement/types"/>
    <xsd:import namespace="http://schemas.microsoft.com/office/infopath/2007/PartnerControls"/>
    <xsd:element name="Stage-Notes" ma:index="8" nillable="true" ma:displayName="Stage-Notes" ma:description="Optional status notes" ma:internalName="Stage_x002d_Notes">
      <xsd:simpleType>
        <xsd:restriction base="dms:Text">
          <xsd:maxLength value="50"/>
        </xsd:restriction>
      </xsd:simpleType>
    </xsd:element>
    <xsd:element name="SharedWithUsers" ma:index="9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0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D7507C7-8918-4750-8EFC-B1C10B2341F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0B12104-BCA0-42C6-9CD6-73844FC49FDF}">
  <ds:schemaRefs>
    <ds:schemaRef ds:uri="http://schemas.microsoft.com/office/2006/metadata/properties"/>
    <ds:schemaRef ds:uri="b49051fe-4646-4981-af49-10bb2dc6861b"/>
  </ds:schemaRefs>
</ds:datastoreItem>
</file>

<file path=customXml/itemProps3.xml><?xml version="1.0" encoding="utf-8"?>
<ds:datastoreItem xmlns:ds="http://schemas.openxmlformats.org/officeDocument/2006/customXml" ds:itemID="{857956E5-596E-4950-85F8-09D595B77C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49051fe-4646-4981-af49-10bb2dc6861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AGKCottage</Template>
  <TotalTime>0</TotalTime>
  <Words>17</Words>
  <Application>Microsoft Office PowerPoint</Application>
  <PresentationFormat>Προβολή στην οθόνη (4:3)</PresentationFormat>
  <Paragraphs>5</Paragraphs>
  <Slides>13</Slides>
  <Notes>2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4</vt:i4>
      </vt:variant>
      <vt:variant>
        <vt:lpstr>Θέμα</vt:lpstr>
      </vt:variant>
      <vt:variant>
        <vt:i4>2</vt:i4>
      </vt:variant>
      <vt:variant>
        <vt:lpstr>Τίτλοι διαφανειών</vt:lpstr>
      </vt:variant>
      <vt:variant>
        <vt:i4>13</vt:i4>
      </vt:variant>
    </vt:vector>
  </HeadingPairs>
  <TitlesOfParts>
    <vt:vector size="19" baseType="lpstr">
      <vt:lpstr>Calibri</vt:lpstr>
      <vt:lpstr>Century Schoolbook</vt:lpstr>
      <vt:lpstr>Palatino Linotype</vt:lpstr>
      <vt:lpstr>Wingdings</vt:lpstr>
      <vt:lpstr>Classic Photo Album</vt:lpstr>
      <vt:lpstr>Elemental</vt:lpstr>
      <vt:lpstr>Καλώς ήρθατε στο  AGK Cottage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2012-11-22T19:31:22Z</dcterms:created>
  <dcterms:modified xsi:type="dcterms:W3CDTF">2016-03-07T16:15:04Z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0x0101008826216A0906B04E89BB89C1075B88C4</vt:lpwstr>
  </property>
  <property fmtid="{D5CDD505-2E9C-101B-9397-08002B2CF9AE}" pid="3" name="_dlc_DocIdItemGuid">
    <vt:lpwstr>f32faa27-5fc1-4517-ae37-34981564e4ec</vt:lpwstr>
  </property>
</Properties>
</file>