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4"/>
  </p:sldMasterIdLst>
  <p:sldIdLst>
    <p:sldId id="256" r:id="rId5"/>
    <p:sldId id="264" r:id="rId6"/>
    <p:sldId id="263" r:id="rId7"/>
    <p:sldId id="262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95" autoAdjust="0"/>
    <p:restoredTop sz="94660"/>
  </p:normalViewPr>
  <p:slideViewPr>
    <p:cSldViewPr>
      <p:cViewPr varScale="1">
        <p:scale>
          <a:sx n="64" d="100"/>
          <a:sy n="64" d="100"/>
        </p:scale>
        <p:origin x="73" y="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0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4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05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6299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8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14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68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06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09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382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6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5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8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2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9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30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9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2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Σκέψεις ανθοστολισμών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Λουλούδια στη φύση και σε στολισμούς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Γνήσια ομορφιά με νυχτολούλουδα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3830">
            <a:off x="1994765" y="1973299"/>
            <a:ext cx="5486400" cy="41148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7354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918765"/>
            <a:ext cx="7391399" cy="4917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anchor="t" anchorCtr="0"/>
          <a:lstStyle/>
          <a:p>
            <a:r>
              <a:rPr lang="el-GR" dirty="0" smtClean="0"/>
              <a:t>Επιβλητικά δέντρα με άνθη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0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Εμπνευσμένοι </a:t>
            </a:r>
            <a:br>
              <a:rPr lang="el-GR" dirty="0" smtClean="0"/>
            </a:br>
            <a:r>
              <a:rPr lang="el-GR" dirty="0" smtClean="0"/>
              <a:t>στολισμοί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39" y="2362199"/>
            <a:ext cx="4802361" cy="368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537799"/>
            <a:ext cx="2895600" cy="4979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148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Ελκυστικές συνθέσεις </a:t>
            </a:r>
            <a:br>
              <a:rPr lang="el-GR" dirty="0" smtClean="0"/>
            </a:br>
            <a:r>
              <a:rPr lang="el-GR" dirty="0" smtClean="0"/>
              <a:t>σε μικρό μέγεθος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16477"/>
            <a:ext cx="4572000" cy="2585084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216477"/>
            <a:ext cx="3428104" cy="4572000"/>
          </a:xfrm>
        </p:spPr>
      </p:pic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ED2962-3BB5-46CE-8DB4-0B79335FF3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065CC8-4FEB-4CD1-BFEA-DF9648DB8E3B}">
  <ds:schemaRefs>
    <ds:schemaRef ds:uri="http://schemas.microsoft.com/office/2006/metadata/properties"/>
    <ds:schemaRef ds:uri="b49051fe-4646-4981-af49-10bb2dc6861b"/>
  </ds:schemaRefs>
</ds:datastoreItem>
</file>

<file path=customXml/itemProps3.xml><?xml version="1.0" encoding="utf-8"?>
<ds:datastoreItem xmlns:ds="http://schemas.openxmlformats.org/officeDocument/2006/customXml" ds:itemID="{9D4CDE80-7A3C-4D25-9FD2-2A46C8D99C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9051fe-4646-4981-af49-10bb2dc686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47</TotalTime>
  <Words>19</Words>
  <Application>Microsoft Office PowerPoint</Application>
  <PresentationFormat>Προβολή στην οθόνη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8" baseType="lpstr">
      <vt:lpstr>Arial</vt:lpstr>
      <vt:lpstr>Trebuchet MS</vt:lpstr>
      <vt:lpstr>Berlin</vt:lpstr>
      <vt:lpstr>Σκέψεις ανθοστολισμών</vt:lpstr>
      <vt:lpstr>Γνήσια ομορφιά με νυχτολούλουδα</vt:lpstr>
      <vt:lpstr>Επιβλητικά δέντρα με άνθη</vt:lpstr>
      <vt:lpstr>Εμπνευσμένοι  στολισμοί</vt:lpstr>
      <vt:lpstr>Ελκυστικές συνθέσεις  σε μικρό μέγεθος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Σκέψεις ανθοστολισμών</dc:title>
  <cp:lastModifiedBy>Agis Milios</cp:lastModifiedBy>
  <cp:revision>11</cp:revision>
  <dcterms:created xsi:type="dcterms:W3CDTF">2012-11-10T19:47:31Z</dcterms:created>
  <dcterms:modified xsi:type="dcterms:W3CDTF">2016-03-06T15:51:42Z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743c96ba-8a5c-41c2-9364-353aea701aba</vt:lpwstr>
  </property>
</Properties>
</file>