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72" r:id="rId8"/>
    <p:sldId id="260" r:id="rId9"/>
    <p:sldId id="268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64" d="100"/>
          <a:sy n="64" d="100"/>
        </p:scale>
        <p:origin x="79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Τυπικό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Δράση</c:v>
                </c:pt>
                <c:pt idx="1">
                  <c:v>Ανάθεση</c:v>
                </c:pt>
                <c:pt idx="2">
                  <c:v>Αποθήκευση</c:v>
                </c:pt>
                <c:pt idx="3">
                  <c:v>Απόρριψη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778-4941-9694-772A9E0E3F9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Επιθυμητό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Δράση</c:v>
                </c:pt>
                <c:pt idx="1">
                  <c:v>Ανάθεση</c:v>
                </c:pt>
                <c:pt idx="2">
                  <c:v>Αποθήκευση</c:v>
                </c:pt>
                <c:pt idx="3">
                  <c:v>Απόρριψη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778-4941-9694-772A9E0E3F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432945496"/>
        <c:axId val="432945888"/>
        <c:axId val="0"/>
      </c:bar3DChart>
      <c:catAx>
        <c:axId val="432945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l-GR" dirty="0" smtClean="0"/>
                  <a:t>Ενέργεια</a:t>
                </a:r>
                <a:endParaRPr lang="en-US" dirty="0"/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crossAx val="432945888"/>
        <c:crosses val="autoZero"/>
        <c:auto val="1"/>
        <c:lblAlgn val="ctr"/>
        <c:lblOffset val="100"/>
        <c:noMultiLvlLbl val="0"/>
      </c:catAx>
      <c:valAx>
        <c:axId val="43294588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l-GR" dirty="0" smtClean="0"/>
                  <a:t>Ποσοστό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29454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l-GR" dirty="0" smtClean="0"/>
            <a:t>Βασικές ευθύνες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10337C6A-D1CA-4812-8E5D-31516EAFFB1C}">
      <dgm:prSet phldrT="[Text]"/>
      <dgm:spPr/>
      <dgm:t>
        <a:bodyPr/>
        <a:lstStyle/>
        <a:p>
          <a:r>
            <a:rPr lang="el-GR" dirty="0" smtClean="0"/>
            <a:t>Εβδομαδιαία ανασκόπηση</a:t>
          </a:r>
          <a:endParaRPr lang="en-US" dirty="0"/>
        </a:p>
      </dgm:t>
    </dgm:pt>
    <dgm:pt modelId="{C7382406-7FAF-4CF2-A05D-C56FFDDB08D4}" type="parTrans" cxnId="{FCD0E0B1-5C9D-4A4C-A458-ADA597A44202}">
      <dgm:prSet/>
      <dgm:spPr/>
      <dgm:t>
        <a:bodyPr/>
        <a:lstStyle/>
        <a:p>
          <a:endParaRPr lang="en-US"/>
        </a:p>
      </dgm:t>
    </dgm:pt>
    <dgm:pt modelId="{A4B87A22-63B3-45FB-9148-596AB6936B01}" type="sibTrans" cxnId="{FCD0E0B1-5C9D-4A4C-A458-ADA597A44202}">
      <dgm:prSet/>
      <dgm:spPr/>
      <dgm:t>
        <a:bodyPr/>
        <a:lstStyle/>
        <a:p>
          <a:endParaRPr lang="en-US"/>
        </a:p>
      </dgm:t>
    </dgm:pt>
    <dgm:pt modelId="{77B17D05-490B-41B6-94C3-359C60A74946}">
      <dgm:prSet phldrT="[Text]"/>
      <dgm:spPr/>
      <dgm:t>
        <a:bodyPr/>
        <a:lstStyle/>
        <a:p>
          <a:r>
            <a:rPr lang="el-GR" dirty="0" smtClean="0"/>
            <a:t>Οργανόγραμμα </a:t>
          </a:r>
          <a:endParaRPr lang="en-US" dirty="0"/>
        </a:p>
      </dgm:t>
    </dgm:pt>
    <dgm:pt modelId="{9E18C644-ACFA-44DE-BD51-81187F81E79C}" type="parTrans" cxnId="{987BF2D9-B4D6-4404-8670-95E57D2AFC12}">
      <dgm:prSet/>
      <dgm:spPr/>
      <dgm:t>
        <a:bodyPr/>
        <a:lstStyle/>
        <a:p>
          <a:endParaRPr lang="en-US"/>
        </a:p>
      </dgm:t>
    </dgm:pt>
    <dgm:pt modelId="{ABFB802D-2A12-477C-A179-033AE7DDA135}" type="sibTrans" cxnId="{987BF2D9-B4D6-4404-8670-95E57D2AFC12}">
      <dgm:prSet/>
      <dgm:spPr/>
      <dgm:t>
        <a:bodyPr/>
        <a:lstStyle/>
        <a:p>
          <a:endParaRPr lang="en-US"/>
        </a:p>
      </dgm:t>
    </dgm:pt>
    <dgm:pt modelId="{E1EEF051-12A2-4958-AF36-B058776A39B6}">
      <dgm:prSet phldrT="[Text]"/>
      <dgm:spPr/>
      <dgm:t>
        <a:bodyPr/>
        <a:lstStyle/>
        <a:p>
          <a:r>
            <a:rPr lang="el-GR" dirty="0" smtClean="0"/>
            <a:t>Λίστες βημάτων</a:t>
          </a:r>
          <a:endParaRPr lang="en-US" dirty="0"/>
        </a:p>
      </dgm:t>
    </dgm:pt>
    <dgm:pt modelId="{4CE2AC5F-DBCE-459C-BE60-664BF72FA2C5}" type="parTrans" cxnId="{146EE2DB-72C8-4D05-88DC-3FCDE708EAF1}">
      <dgm:prSet/>
      <dgm:spPr/>
      <dgm:t>
        <a:bodyPr/>
        <a:lstStyle/>
        <a:p>
          <a:endParaRPr lang="en-US"/>
        </a:p>
      </dgm:t>
    </dgm:pt>
    <dgm:pt modelId="{C320EBCC-9DC3-421D-96BB-AA78469AC211}" type="sibTrans" cxnId="{146EE2DB-72C8-4D05-88DC-3FCDE708EAF1}">
      <dgm:prSet/>
      <dgm:spPr/>
      <dgm:t>
        <a:bodyPr/>
        <a:lstStyle/>
        <a:p>
          <a:endParaRPr lang="en-US"/>
        </a:p>
      </dgm:t>
    </dgm:pt>
    <dgm:pt modelId="{6EE65106-0530-4050-8887-34B28A1B0583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l-GR" dirty="0" smtClean="0"/>
            <a:t>Πληροφορίες επαφής</a:t>
          </a:r>
          <a:endParaRPr lang="en-US" dirty="0"/>
        </a:p>
      </dgm:t>
    </dgm:pt>
    <dgm:pt modelId="{A59E91C7-C855-47A3-8EB0-A42799B92123}" type="parTrans" cxnId="{CF8D3F26-1BE5-4962-B54E-186CE3571D76}">
      <dgm:prSet/>
      <dgm:spPr/>
      <dgm:t>
        <a:bodyPr/>
        <a:lstStyle/>
        <a:p>
          <a:endParaRPr lang="en-US"/>
        </a:p>
      </dgm:t>
    </dgm:pt>
    <dgm:pt modelId="{8E77D835-7A50-44EC-8CD5-A262BBFAA7EF}" type="sibTrans" cxnId="{CF8D3F26-1BE5-4962-B54E-186CE3571D76}">
      <dgm:prSet/>
      <dgm:spPr/>
      <dgm:t>
        <a:bodyPr/>
        <a:lstStyle/>
        <a:p>
          <a:endParaRPr lang="en-US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A7E75D98-98BE-4E44-AEAA-D81D98639081}" type="pres">
      <dgm:prSet presAssocID="{10337C6A-D1CA-4812-8E5D-31516EAFFB1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010BA-3EFB-481A-9AA6-A74243FAD4B7}" type="pres">
      <dgm:prSet presAssocID="{A4B87A22-63B3-45FB-9148-596AB6936B01}" presName="sibTrans" presStyleCnt="0"/>
      <dgm:spPr/>
      <dgm:t>
        <a:bodyPr/>
        <a:lstStyle/>
        <a:p>
          <a:endParaRPr lang="en-US"/>
        </a:p>
      </dgm:t>
    </dgm:pt>
    <dgm:pt modelId="{52259891-AEE7-4067-8DC5-1EF327EEA036}" type="pres">
      <dgm:prSet presAssocID="{77B17D05-490B-41B6-94C3-359C60A749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8940F-8167-4341-BEEB-7AD973D8901C}" type="pres">
      <dgm:prSet presAssocID="{ABFB802D-2A12-477C-A179-033AE7DDA135}" presName="sibTrans" presStyleCnt="0"/>
      <dgm:spPr/>
      <dgm:t>
        <a:bodyPr/>
        <a:lstStyle/>
        <a:p>
          <a:endParaRPr lang="en-US"/>
        </a:p>
      </dgm:t>
    </dgm:pt>
    <dgm:pt modelId="{5B40346C-ED01-4890-BAD2-8C2728FB4E3F}" type="pres">
      <dgm:prSet presAssocID="{E1EEF051-12A2-4958-AF36-B058776A39B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95F92-F3B8-4FCE-8D41-7F6D2114D739}" type="pres">
      <dgm:prSet presAssocID="{C320EBCC-9DC3-421D-96BB-AA78469AC211}" presName="sibTrans" presStyleCnt="0"/>
      <dgm:spPr/>
      <dgm:t>
        <a:bodyPr/>
        <a:lstStyle/>
        <a:p>
          <a:endParaRPr lang="en-US"/>
        </a:p>
      </dgm:t>
    </dgm:pt>
    <dgm:pt modelId="{C9BC0438-771C-482F-8EF8-FDE83348BC37}" type="pres">
      <dgm:prSet presAssocID="{6EE65106-0530-4050-8887-34B28A1B05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0E0B1-5C9D-4A4C-A458-ADA597A44202}" srcId="{C3B2B253-6386-4A71-9679-6D9A9C3B28AA}" destId="{10337C6A-D1CA-4812-8E5D-31516EAFFB1C}" srcOrd="1" destOrd="0" parTransId="{C7382406-7FAF-4CF2-A05D-C56FFDDB08D4}" sibTransId="{A4B87A22-63B3-45FB-9148-596AB6936B01}"/>
    <dgm:cxn modelId="{5142CDDA-0EDB-4492-BC62-2F116FF71DBE}" type="presOf" srcId="{E1EEF051-12A2-4958-AF36-B058776A39B6}" destId="{5B40346C-ED01-4890-BAD2-8C2728FB4E3F}" srcOrd="0" destOrd="0" presId="urn:microsoft.com/office/officeart/2005/8/layout/default#1"/>
    <dgm:cxn modelId="{987BF2D9-B4D6-4404-8670-95E57D2AFC12}" srcId="{C3B2B253-6386-4A71-9679-6D9A9C3B28AA}" destId="{77B17D05-490B-41B6-94C3-359C60A74946}" srcOrd="2" destOrd="0" parTransId="{9E18C644-ACFA-44DE-BD51-81187F81E79C}" sibTransId="{ABFB802D-2A12-477C-A179-033AE7DDA135}"/>
    <dgm:cxn modelId="{CF8D3F26-1BE5-4962-B54E-186CE3571D76}" srcId="{C3B2B253-6386-4A71-9679-6D9A9C3B28AA}" destId="{6EE65106-0530-4050-8887-34B28A1B0583}" srcOrd="4" destOrd="0" parTransId="{A59E91C7-C855-47A3-8EB0-A42799B92123}" sibTransId="{8E77D835-7A50-44EC-8CD5-A262BBFAA7EF}"/>
    <dgm:cxn modelId="{FD678AF0-4A95-4604-AF73-6CA96A369515}" type="presOf" srcId="{10337C6A-D1CA-4812-8E5D-31516EAFFB1C}" destId="{A7E75D98-98BE-4E44-AEAA-D81D98639081}" srcOrd="0" destOrd="0" presId="urn:microsoft.com/office/officeart/2005/8/layout/default#1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7426D6EE-A8BB-426E-B0C8-70CCAAC7F4FC}" type="presOf" srcId="{77B17D05-490B-41B6-94C3-359C60A74946}" destId="{52259891-AEE7-4067-8DC5-1EF327EEA036}" srcOrd="0" destOrd="0" presId="urn:microsoft.com/office/officeart/2005/8/layout/default#1"/>
    <dgm:cxn modelId="{F088F19D-D947-420D-99A8-480C12B6FD75}" type="presOf" srcId="{6EE65106-0530-4050-8887-34B28A1B0583}" destId="{C9BC0438-771C-482F-8EF8-FDE83348BC37}" srcOrd="0" destOrd="0" presId="urn:microsoft.com/office/officeart/2005/8/layout/default#1"/>
    <dgm:cxn modelId="{146EE2DB-72C8-4D05-88DC-3FCDE708EAF1}" srcId="{C3B2B253-6386-4A71-9679-6D9A9C3B28AA}" destId="{E1EEF051-12A2-4958-AF36-B058776A39B6}" srcOrd="3" destOrd="0" parTransId="{4CE2AC5F-DBCE-459C-BE60-664BF72FA2C5}" sibTransId="{C320EBCC-9DC3-421D-96BB-AA78469AC211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52E65500-9A31-4823-80BC-86176161CBFD}" type="presParOf" srcId="{0AE5279E-19F4-4366-86AD-5513F5DB0361}" destId="{A7E75D98-98BE-4E44-AEAA-D81D98639081}" srcOrd="2" destOrd="0" presId="urn:microsoft.com/office/officeart/2005/8/layout/default#1"/>
    <dgm:cxn modelId="{C1E66B88-45A2-4B71-BC43-1496EF842F08}" type="presParOf" srcId="{0AE5279E-19F4-4366-86AD-5513F5DB0361}" destId="{39A010BA-3EFB-481A-9AA6-A74243FAD4B7}" srcOrd="3" destOrd="0" presId="urn:microsoft.com/office/officeart/2005/8/layout/default#1"/>
    <dgm:cxn modelId="{E211FCB9-40F8-4FEA-96CC-DA13252DE7FE}" type="presParOf" srcId="{0AE5279E-19F4-4366-86AD-5513F5DB0361}" destId="{52259891-AEE7-4067-8DC5-1EF327EEA036}" srcOrd="4" destOrd="0" presId="urn:microsoft.com/office/officeart/2005/8/layout/default#1"/>
    <dgm:cxn modelId="{CEF7F6D5-96DA-42F7-ADDF-2DA093D6EEF6}" type="presParOf" srcId="{0AE5279E-19F4-4366-86AD-5513F5DB0361}" destId="{EB78940F-8167-4341-BEEB-7AD973D8901C}" srcOrd="5" destOrd="0" presId="urn:microsoft.com/office/officeart/2005/8/layout/default#1"/>
    <dgm:cxn modelId="{91B37BF6-FD10-4941-95AE-5E8E66216220}" type="presParOf" srcId="{0AE5279E-19F4-4366-86AD-5513F5DB0361}" destId="{5B40346C-ED01-4890-BAD2-8C2728FB4E3F}" srcOrd="6" destOrd="0" presId="urn:microsoft.com/office/officeart/2005/8/layout/default#1"/>
    <dgm:cxn modelId="{ED8B44AE-79EC-461C-92F6-4473E5ED16DA}" type="presParOf" srcId="{0AE5279E-19F4-4366-86AD-5513F5DB0361}" destId="{CED95F92-F3B8-4FCE-8D41-7F6D2114D739}" srcOrd="7" destOrd="0" presId="urn:microsoft.com/office/officeart/2005/8/layout/default#1"/>
    <dgm:cxn modelId="{EA9A8E58-1A0B-43F2-84C8-85D11EC024D6}" type="presParOf" srcId="{0AE5279E-19F4-4366-86AD-5513F5DB0361}" destId="{C9BC0438-771C-482F-8EF8-FDE83348BC37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F68CB-BBFF-432B-BCDB-51E550F4A8CF}">
      <dsp:nvSpPr>
        <dsp:cNvPr id="0" name=""/>
        <dsp:cNvSpPr/>
      </dsp:nvSpPr>
      <dsp:spPr>
        <a:xfrm>
          <a:off x="366474" y="1242"/>
          <a:ext cx="2342703" cy="1405622"/>
        </a:xfrm>
        <a:prstGeom prst="rect">
          <a:avLst/>
        </a:prstGeom>
        <a:solidFill>
          <a:schemeClr val="accent1">
            <a:lumMod val="9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Βασικές ευθύνες</a:t>
          </a:r>
          <a:endParaRPr lang="en-US" sz="2400" kern="1200" dirty="0"/>
        </a:p>
      </dsp:txBody>
      <dsp:txXfrm>
        <a:off x="366474" y="1242"/>
        <a:ext cx="2342703" cy="1405622"/>
      </dsp:txXfrm>
    </dsp:sp>
    <dsp:sp modelId="{A7E75D98-98BE-4E44-AEAA-D81D98639081}">
      <dsp:nvSpPr>
        <dsp:cNvPr id="0" name=""/>
        <dsp:cNvSpPr/>
      </dsp:nvSpPr>
      <dsp:spPr>
        <a:xfrm>
          <a:off x="2943448" y="1242"/>
          <a:ext cx="2342703" cy="1405622"/>
        </a:xfrm>
        <a:prstGeom prst="rect">
          <a:avLst/>
        </a:prstGeom>
        <a:solidFill>
          <a:schemeClr val="accent5">
            <a:hueOff val="2659525"/>
            <a:satOff val="-115"/>
            <a:lumOff val="-52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Εβδομαδιαία ανασκόπηση</a:t>
          </a:r>
          <a:endParaRPr lang="en-US" sz="2400" kern="1200" dirty="0"/>
        </a:p>
      </dsp:txBody>
      <dsp:txXfrm>
        <a:off x="2943448" y="1242"/>
        <a:ext cx="2342703" cy="1405622"/>
      </dsp:txXfrm>
    </dsp:sp>
    <dsp:sp modelId="{52259891-AEE7-4067-8DC5-1EF327EEA036}">
      <dsp:nvSpPr>
        <dsp:cNvPr id="0" name=""/>
        <dsp:cNvSpPr/>
      </dsp:nvSpPr>
      <dsp:spPr>
        <a:xfrm>
          <a:off x="5520422" y="1242"/>
          <a:ext cx="2342703" cy="1405622"/>
        </a:xfrm>
        <a:prstGeom prst="rect">
          <a:avLst/>
        </a:prstGeom>
        <a:solidFill>
          <a:schemeClr val="accent5">
            <a:hueOff val="5319050"/>
            <a:satOff val="-230"/>
            <a:lumOff val="-104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Οργανόγραμμα </a:t>
          </a:r>
          <a:endParaRPr lang="en-US" sz="2400" kern="1200" dirty="0"/>
        </a:p>
      </dsp:txBody>
      <dsp:txXfrm>
        <a:off x="5520422" y="1242"/>
        <a:ext cx="2342703" cy="1405622"/>
      </dsp:txXfrm>
    </dsp:sp>
    <dsp:sp modelId="{5B40346C-ED01-4890-BAD2-8C2728FB4E3F}">
      <dsp:nvSpPr>
        <dsp:cNvPr id="0" name=""/>
        <dsp:cNvSpPr/>
      </dsp:nvSpPr>
      <dsp:spPr>
        <a:xfrm>
          <a:off x="1654961" y="1641135"/>
          <a:ext cx="2342703" cy="1405622"/>
        </a:xfrm>
        <a:prstGeom prst="rect">
          <a:avLst/>
        </a:prstGeom>
        <a:solidFill>
          <a:schemeClr val="accent5">
            <a:hueOff val="7978575"/>
            <a:satOff val="-345"/>
            <a:lumOff val="-1573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Λίστες βημάτων</a:t>
          </a:r>
          <a:endParaRPr lang="en-US" sz="2400" kern="1200" dirty="0"/>
        </a:p>
      </dsp:txBody>
      <dsp:txXfrm>
        <a:off x="1654961" y="1641135"/>
        <a:ext cx="2342703" cy="1405622"/>
      </dsp:txXfrm>
    </dsp:sp>
    <dsp:sp modelId="{C9BC0438-771C-482F-8EF8-FDE83348BC37}">
      <dsp:nvSpPr>
        <dsp:cNvPr id="0" name=""/>
        <dsp:cNvSpPr/>
      </dsp:nvSpPr>
      <dsp:spPr>
        <a:xfrm>
          <a:off x="4231935" y="1641135"/>
          <a:ext cx="2342703" cy="1405622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Πληροφορίες επαφής</a:t>
          </a:r>
          <a:endParaRPr lang="en-US" sz="2400" kern="1200" dirty="0"/>
        </a:p>
      </dsp:txBody>
      <dsp:txXfrm>
        <a:off x="4231935" y="1641135"/>
        <a:ext cx="2342703" cy="1405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41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el-GR" altLang="x-none" dirty="0" err="1" smtClean="0"/>
              <a:t>Καλυτερα</a:t>
            </a:r>
            <a:r>
              <a:rPr lang="el-GR" altLang="x-none" dirty="0" smtClean="0"/>
              <a:t> </a:t>
            </a:r>
            <a:r>
              <a:rPr lang="el-GR" altLang="x-none" dirty="0" err="1" smtClean="0"/>
              <a:t>αποτελεσματα</a:t>
            </a:r>
            <a:r>
              <a:rPr lang="el-GR" altLang="x-none" dirty="0" smtClean="0"/>
              <a:t> </a:t>
            </a:r>
            <a:r>
              <a:rPr lang="el-GR" altLang="x-none" dirty="0" err="1" smtClean="0"/>
              <a:t>μεσα</a:t>
            </a:r>
            <a:r>
              <a:rPr lang="el-GR" altLang="x-none" dirty="0" smtClean="0"/>
              <a:t> </a:t>
            </a:r>
          </a:p>
          <a:p>
            <a:pPr algn="ctr"/>
            <a:r>
              <a:rPr lang="el-GR" altLang="x-none" dirty="0" err="1" smtClean="0"/>
              <a:t>Απο</a:t>
            </a:r>
            <a:r>
              <a:rPr lang="el-GR" altLang="x-none" dirty="0" smtClean="0"/>
              <a:t> </a:t>
            </a:r>
            <a:r>
              <a:rPr lang="el-GR" altLang="x-none" dirty="0" err="1" smtClean="0"/>
              <a:t>καλυτερη</a:t>
            </a:r>
            <a:r>
              <a:rPr lang="el-GR" altLang="x-none" dirty="0" smtClean="0"/>
              <a:t> </a:t>
            </a:r>
            <a:r>
              <a:rPr lang="el-GR" altLang="x-none" dirty="0" err="1" smtClean="0"/>
              <a:t>οργανωση</a:t>
            </a:r>
            <a:endParaRPr lang="x-none" altLang="x-none" dirty="0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l-GR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Οργάνωση</a:t>
            </a:r>
            <a:r>
              <a:rPr lang="en-US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en-US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101</a:t>
            </a:r>
            <a:endParaRPr lang="en-US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Τακτοποιηστε</a:t>
            </a:r>
            <a:r>
              <a:rPr lang="el-GR" dirty="0" smtClean="0"/>
              <a:t> το </a:t>
            </a:r>
            <a:r>
              <a:rPr lang="el-GR" dirty="0" err="1" smtClean="0"/>
              <a:t>χωρο</a:t>
            </a:r>
            <a:r>
              <a:rPr lang="el-GR" dirty="0" smtClean="0"/>
              <a:t> σας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Ακατάστατος χώρος </a:t>
            </a:r>
            <a:r>
              <a:rPr lang="en-US" dirty="0" smtClean="0"/>
              <a:t>= </a:t>
            </a:r>
            <a:r>
              <a:rPr lang="el-GR" dirty="0" smtClean="0"/>
              <a:t>κακή εικόνα</a:t>
            </a:r>
            <a:endParaRPr lang="en-US" dirty="0" smtClean="0"/>
          </a:p>
          <a:p>
            <a:r>
              <a:rPr lang="el-GR" dirty="0" smtClean="0"/>
              <a:t>Ένα μέρος για τα πάντα</a:t>
            </a:r>
            <a:endParaRPr lang="en-US" dirty="0" smtClean="0"/>
          </a:p>
          <a:p>
            <a:r>
              <a:rPr lang="el-GR" dirty="0" smtClean="0"/>
              <a:t>Μία φορά αρκεί</a:t>
            </a:r>
            <a:r>
              <a:rPr lang="en-US" dirty="0" smtClean="0"/>
              <a:t>!</a:t>
            </a:r>
            <a:endParaRPr lang="en-US" dirty="0" smtClean="0"/>
          </a:p>
          <a:p>
            <a:r>
              <a:rPr lang="el-GR" dirty="0" smtClean="0"/>
              <a:t>Καθημερινή συντήρηση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257800" y="4101405"/>
            <a:ext cx="38862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l-GR" sz="2800" dirty="0" smtClean="0"/>
              <a:t>Τα τακτοποίησα όλα</a:t>
            </a:r>
            <a:r>
              <a:rPr lang="en-US" sz="2800" dirty="0" smtClean="0"/>
              <a:t>, </a:t>
            </a:r>
            <a:r>
              <a:rPr lang="el-GR" sz="2800" dirty="0" smtClean="0"/>
              <a:t>αλλά ξέχασα που τα έβαλα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       - </a:t>
            </a:r>
            <a:r>
              <a:rPr lang="el-GR" sz="2800" dirty="0" smtClean="0"/>
              <a:t>Ανώνυμος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Συγκεντρωστε</a:t>
            </a:r>
            <a:r>
              <a:rPr lang="el-GR" dirty="0" smtClean="0"/>
              <a:t> τα </a:t>
            </a:r>
            <a:r>
              <a:rPr lang="el-GR" dirty="0" err="1" smtClean="0"/>
              <a:t>εργαλεια</a:t>
            </a:r>
            <a:r>
              <a:rPr lang="el-GR" dirty="0" smtClean="0"/>
              <a:t> </a:t>
            </a:r>
            <a:r>
              <a:rPr lang="el-GR" dirty="0" err="1" smtClean="0"/>
              <a:t>σασ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err="1" smtClean="0"/>
              <a:t>Στοιβαζόμενα</a:t>
            </a:r>
            <a:r>
              <a:rPr lang="el-GR" dirty="0" smtClean="0"/>
              <a:t> κουτιά</a:t>
            </a:r>
            <a:endParaRPr lang="en-US" dirty="0" smtClean="0"/>
          </a:p>
          <a:p>
            <a:r>
              <a:rPr lang="el-GR" dirty="0" smtClean="0"/>
              <a:t>Χαρτί </a:t>
            </a:r>
            <a:r>
              <a:rPr lang="en-US" dirty="0" smtClean="0"/>
              <a:t>(</a:t>
            </a:r>
            <a:r>
              <a:rPr lang="el-GR" dirty="0" smtClean="0"/>
              <a:t>για εκτυπωτή και για γράψιμο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l-GR" dirty="0" smtClean="0"/>
              <a:t>Αυτοκόλλητα χαρτάκια</a:t>
            </a:r>
            <a:r>
              <a:rPr lang="en-US" dirty="0" smtClean="0"/>
              <a:t>, </a:t>
            </a:r>
            <a:r>
              <a:rPr lang="el-GR" dirty="0" smtClean="0"/>
              <a:t>συνδετήρες</a:t>
            </a:r>
            <a:r>
              <a:rPr lang="en-US" dirty="0" smtClean="0"/>
              <a:t>, </a:t>
            </a:r>
            <a:r>
              <a:rPr lang="el-GR" dirty="0" smtClean="0"/>
              <a:t>συρραπτικά</a:t>
            </a:r>
            <a:r>
              <a:rPr lang="en-US" dirty="0" smtClean="0"/>
              <a:t>, </a:t>
            </a:r>
            <a:r>
              <a:rPr lang="el-GR" dirty="0" smtClean="0"/>
              <a:t>ταινία</a:t>
            </a:r>
            <a:r>
              <a:rPr lang="en-US" dirty="0" smtClean="0"/>
              <a:t>, </a:t>
            </a:r>
            <a:r>
              <a:rPr lang="el-GR" dirty="0" smtClean="0"/>
              <a:t>στυλό</a:t>
            </a:r>
            <a:endParaRPr lang="en-US" dirty="0" smtClean="0"/>
          </a:p>
          <a:p>
            <a:r>
              <a:rPr lang="el-GR" dirty="0" smtClean="0"/>
              <a:t>Τιμολόγια/φόρμες/φάκελοι</a:t>
            </a:r>
            <a:endParaRPr lang="en-US" dirty="0" smtClean="0"/>
          </a:p>
          <a:p>
            <a:r>
              <a:rPr lang="el-GR" dirty="0" smtClean="0"/>
              <a:t>Ντοσιέ</a:t>
            </a:r>
            <a:endParaRPr lang="en-US" dirty="0" smtClean="0"/>
          </a:p>
          <a:p>
            <a:r>
              <a:rPr lang="el-GR" dirty="0" smtClean="0"/>
              <a:t>Ημερολόγιο</a:t>
            </a:r>
            <a:endParaRPr lang="en-US" dirty="0" smtClean="0"/>
          </a:p>
          <a:p>
            <a:r>
              <a:rPr lang="el-GR" dirty="0" smtClean="0"/>
              <a:t>Κάδος απορριμμάτων</a:t>
            </a:r>
            <a:endParaRPr lang="en-US" dirty="0" smtClean="0"/>
          </a:p>
          <a:p>
            <a:r>
              <a:rPr lang="en-US" dirty="0" smtClean="0"/>
              <a:t>Tablet </a:t>
            </a:r>
            <a:r>
              <a:rPr lang="el-GR" dirty="0" smtClean="0"/>
              <a:t>για ταξίδια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Λιστα</a:t>
            </a:r>
            <a:r>
              <a:rPr lang="el-GR" dirty="0" smtClean="0"/>
              <a:t> </a:t>
            </a:r>
            <a:r>
              <a:rPr lang="el-GR" dirty="0" err="1" smtClean="0"/>
              <a:t>επιθυμιων</a:t>
            </a:r>
            <a:r>
              <a:rPr lang="el-GR" dirty="0" smtClean="0"/>
              <a:t> - </a:t>
            </a:r>
            <a:r>
              <a:rPr lang="el-GR" dirty="0" err="1" smtClean="0"/>
              <a:t>εργαλεια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Νέο </a:t>
            </a:r>
            <a:r>
              <a:rPr lang="en-US" dirty="0" smtClean="0"/>
              <a:t>tablet </a:t>
            </a:r>
            <a:r>
              <a:rPr lang="el-GR" dirty="0" smtClean="0"/>
              <a:t>για ταξίδια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3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Μαθετε</a:t>
            </a:r>
            <a:r>
              <a:rPr lang="el-GR" dirty="0" smtClean="0"/>
              <a:t> τη </a:t>
            </a:r>
            <a:r>
              <a:rPr lang="el-GR" dirty="0" err="1" smtClean="0"/>
              <a:t>διαδικασια</a:t>
            </a:r>
            <a:endParaRPr lang="en-US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Μάθετε τη σωστή ροή εργασίας</a:t>
            </a:r>
            <a:endParaRPr lang="en-US" dirty="0" smtClean="0"/>
          </a:p>
          <a:p>
            <a:r>
              <a:rPr lang="el-GR" dirty="0" smtClean="0"/>
              <a:t>Ρωτήστε πριν αλλάξετε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C:\Users\Sydney Higa\AppData\Local\Microsoft\Windows\Temporary Internet Files\Content.IE5\A10MUGBV\MP900443243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Ξοδεψτε</a:t>
            </a:r>
            <a:r>
              <a:rPr lang="el-GR" dirty="0" smtClean="0"/>
              <a:t> το </a:t>
            </a:r>
            <a:r>
              <a:rPr lang="el-GR" dirty="0" err="1" smtClean="0"/>
              <a:t>χρονο</a:t>
            </a:r>
            <a:r>
              <a:rPr lang="el-GR" dirty="0" smtClean="0"/>
              <a:t> σας </a:t>
            </a:r>
            <a:r>
              <a:rPr lang="el-GR" dirty="0" err="1" smtClean="0"/>
              <a:t>σοφα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076211"/>
              </p:ext>
            </p:extLst>
          </p:nvPr>
        </p:nvGraphicFramePr>
        <p:xfrm>
          <a:off x="2284413" y="1905000"/>
          <a:ext cx="5705344" cy="237744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34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688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Συνέπειες</a:t>
                      </a:r>
                      <a:r>
                        <a:rPr lang="el-GR" baseline="0" dirty="0" smtClean="0"/>
                        <a:t> εστιασμένης δραστηριότητας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l-GR" dirty="0" smtClean="0"/>
                        <a:t>Εργασία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Χρόνος εργασίας ανά ημέρα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Εξοικονόμηση χρόνου ανά εβδομάδα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l-GR" dirty="0" smtClean="0"/>
                        <a:t>Έντυπα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l-GR" dirty="0" smtClean="0"/>
                        <a:t>λεπτά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</a:t>
                      </a:r>
                      <a:r>
                        <a:rPr lang="el-GR" dirty="0" smtClean="0"/>
                        <a:t>ώρες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l-GR" dirty="0" smtClean="0"/>
                        <a:t>λεπτά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</a:t>
                      </a:r>
                      <a:r>
                        <a:rPr lang="el-GR" dirty="0" smtClean="0"/>
                        <a:t>ώρες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l-GR" dirty="0" smtClean="0"/>
                        <a:t>Ημερολόγιο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l-GR" dirty="0" smtClean="0"/>
                        <a:t>λεπτά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</a:t>
                      </a:r>
                      <a:r>
                        <a:rPr lang="el-GR" dirty="0" smtClean="0"/>
                        <a:t>ώρες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5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Διαχειριστειτε</a:t>
            </a:r>
            <a:r>
              <a:rPr lang="el-GR" dirty="0" smtClean="0"/>
              <a:t> το </a:t>
            </a:r>
            <a:r>
              <a:rPr lang="en-US" dirty="0" smtClean="0"/>
              <a:t>Email</a:t>
            </a:r>
            <a:r>
              <a:rPr lang="el-GR" dirty="0" smtClean="0"/>
              <a:t> </a:t>
            </a:r>
            <a:r>
              <a:rPr lang="el-GR" dirty="0" err="1" smtClean="0"/>
              <a:t>σασ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5774540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Χρησιμοποιηστε</a:t>
            </a:r>
            <a:r>
              <a:rPr lang="el-GR" dirty="0" smtClean="0"/>
              <a:t> το </a:t>
            </a:r>
            <a:r>
              <a:rPr lang="el-GR" dirty="0" err="1" smtClean="0"/>
              <a:t>ημερολογιο</a:t>
            </a:r>
            <a:r>
              <a:rPr lang="el-GR" dirty="0" smtClean="0"/>
              <a:t> </a:t>
            </a:r>
            <a:r>
              <a:rPr lang="el-GR" dirty="0" err="1" smtClean="0"/>
              <a:t>σασ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el-GR" dirty="0" smtClean="0"/>
              <a:t>Καταγράψτε τα πάντα</a:t>
            </a:r>
            <a:endParaRPr lang="en-US" dirty="0"/>
          </a:p>
          <a:p>
            <a:pPr lvl="1"/>
            <a:r>
              <a:rPr lang="el-GR" dirty="0" smtClean="0"/>
              <a:t>Δράσεις</a:t>
            </a:r>
            <a:endParaRPr lang="en-US" dirty="0" smtClean="0"/>
          </a:p>
          <a:p>
            <a:pPr lvl="1"/>
            <a:r>
              <a:rPr lang="el-GR" dirty="0" smtClean="0"/>
              <a:t>Έλεγχος προόδου</a:t>
            </a:r>
            <a:endParaRPr lang="en-US" dirty="0" smtClean="0"/>
          </a:p>
          <a:p>
            <a:pPr lvl="1"/>
            <a:r>
              <a:rPr lang="el-GR" dirty="0" smtClean="0"/>
              <a:t>Σχεδιασμός χρόνου</a:t>
            </a:r>
            <a:endParaRPr lang="en-US" dirty="0" smtClean="0"/>
          </a:p>
          <a:p>
            <a:r>
              <a:rPr lang="el-GR" dirty="0" smtClean="0"/>
              <a:t>Προσωπικά και επαγγελματικά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Σε </a:t>
            </a:r>
            <a:r>
              <a:rPr lang="el-GR" dirty="0" err="1" smtClean="0"/>
              <a:t>αποσταση</a:t>
            </a:r>
            <a:r>
              <a:rPr lang="el-GR" dirty="0" smtClean="0"/>
              <a:t> </a:t>
            </a:r>
            <a:r>
              <a:rPr lang="el-GR" dirty="0" err="1" smtClean="0"/>
              <a:t>αναπνοησ</a:t>
            </a:r>
            <a:endParaRPr lang="en-US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4838992"/>
              </p:ext>
            </p:extLst>
          </p:nvPr>
        </p:nvGraphicFramePr>
        <p:xfrm>
          <a:off x="457200" y="1524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B" id="{940916D4-406A-47EA-B1F7-54E25C8FB669}" vid="{84B14A48-EA40-4B5C-8334-0E395E9B291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9F5A48-AA16-4CD3-BCA4-6DB508944CA4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17A08F2A-CD5F-41F5-832D-18EFB0A3ED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59B2CB-A608-48C0-AFAF-93BE26DE4F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OrganizationB</Template>
  <TotalTime>18</TotalTime>
  <Words>156</Words>
  <Application>Microsoft Office PowerPoint</Application>
  <PresentationFormat>Προβολή στην οθόνη (4:3)</PresentationFormat>
  <Paragraphs>54</Paragraphs>
  <Slides>9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Παρουσίαση του PowerPoint</vt:lpstr>
      <vt:lpstr>Τακτοποιηστε το χωρο σας</vt:lpstr>
      <vt:lpstr>Συγκεντρωστε τα εργαλεια σασ</vt:lpstr>
      <vt:lpstr>Λιστα επιθυμιων - εργαλεια</vt:lpstr>
      <vt:lpstr>Μαθετε τη διαδικασια</vt:lpstr>
      <vt:lpstr>Ξοδεψτε το χρονο σας σοφα</vt:lpstr>
      <vt:lpstr>Διαχειριστειτε το Email σασ</vt:lpstr>
      <vt:lpstr>Χρησιμοποιηστε το ημερολογιο σασ</vt:lpstr>
      <vt:lpstr>Σε αποσταση αναπνοησ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cp:lastModifiedBy>Agis Milios</cp:lastModifiedBy>
  <cp:revision>4</cp:revision>
  <dcterms:created xsi:type="dcterms:W3CDTF">2012-11-21T23:52:17Z</dcterms:created>
  <dcterms:modified xsi:type="dcterms:W3CDTF">2016-03-06T16:20:37Z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42c55615-2b6c-45ec-ac5d-69de62e41b90</vt:lpwstr>
  </property>
</Properties>
</file>