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57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60"/>
  </p:normalViewPr>
  <p:slideViewPr>
    <p:cSldViewPr>
      <p:cViewPr varScale="1">
        <p:scale>
          <a:sx n="83" d="100"/>
          <a:sy n="83" d="100"/>
        </p:scale>
        <p:origin x="52" y="3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3/6/2016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420035" cy="170216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Σκέψεις ανθοστολισμών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Λουλούδια στη φύση και σε στολισμούς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Γνήσια ομορφιά με νυχτολούλουδα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204192"/>
            <a:ext cx="4677833" cy="35083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72" y="1752600"/>
            <a:ext cx="7002810" cy="4656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anchor="t" anchorCtr="0">
            <a:normAutofit/>
          </a:bodyPr>
          <a:lstStyle/>
          <a:p>
            <a:r>
              <a:rPr lang="el-GR" dirty="0" smtClean="0"/>
              <a:t>Επιβλητικά δέντρα με άνθη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Εμπνευσμένοι </a:t>
            </a:r>
            <a:br>
              <a:rPr lang="el-GR" dirty="0" smtClean="0"/>
            </a:br>
            <a:r>
              <a:rPr lang="el-GR" dirty="0" smtClean="0"/>
              <a:t>στολισμοί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90" y="2590800"/>
            <a:ext cx="3855966" cy="2959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027664"/>
            <a:ext cx="2895600" cy="49794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Ελκυστικές </a:t>
            </a:r>
            <a:r>
              <a:rPr lang="el-GR" smtClean="0"/>
              <a:t>συνθέσεις </a:t>
            </a:r>
            <a:br>
              <a:rPr lang="el-GR" smtClean="0"/>
            </a:br>
            <a:r>
              <a:rPr lang="el-GR" smtClean="0"/>
              <a:t>σε μικρό μέγεθος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A_start [Read-Only]" id="{97F70E47-D502-4C02-9C18-7DAF18172E2C}" vid="{9B8AC9C4-185A-4C80-A55F-4B9AB96C3EA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ED2962-3BB5-46CE-8DB4-0B79335FF3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065CC8-4FEB-4CD1-BFEA-DF9648DB8E3B}">
  <ds:schemaRefs>
    <ds:schemaRef ds:uri="http://schemas.microsoft.com/office/2006/metadata/properties"/>
    <ds:schemaRef ds:uri="b49051fe-4646-4981-af49-10bb2dc6861b"/>
  </ds:schemaRefs>
</ds:datastoreItem>
</file>

<file path=customXml/itemProps3.xml><?xml version="1.0" encoding="utf-8"?>
<ds:datastoreItem xmlns:ds="http://schemas.openxmlformats.org/officeDocument/2006/customXml" ds:itemID="{791B1369-F04C-4763-AA2F-E4384179A9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WaterLandscapingA</Template>
  <TotalTime>32</TotalTime>
  <Words>19</Words>
  <Application>Microsoft Office PowerPoint</Application>
  <PresentationFormat>Προβολή στην οθόνη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Austin</vt:lpstr>
      <vt:lpstr>Σκέψεις ανθοστολισμών</vt:lpstr>
      <vt:lpstr>Γνήσια ομορφιά με νυχτολούλουδα</vt:lpstr>
      <vt:lpstr>Επιβλητικά δέντρα με άνθη</vt:lpstr>
      <vt:lpstr>Εμπνευσμένοι  στολισμοί</vt:lpstr>
      <vt:lpstr>Ελκυστικές συνθέσεις  σε μικρό μέγεθος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Σκέψεις ανθοστολισμών</dc:title>
  <cp:lastModifiedBy>Agis Milios</cp:lastModifiedBy>
  <cp:revision>7</cp:revision>
  <dcterms:created xsi:type="dcterms:W3CDTF">2012-11-10T19:47:31Z</dcterms:created>
  <dcterms:modified xsi:type="dcterms:W3CDTF">2016-03-06T15:44:26Z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743c96ba-8a5c-41c2-9364-353aea701aba</vt:lpwstr>
  </property>
</Properties>
</file>