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Εισαγωγή" id="{E5DB3919-FA84-4045-8D07-3F1BEABACFAF}">
          <p14:sldIdLst>
            <p14:sldId id="256"/>
            <p14:sldId id="257"/>
          </p14:sldIdLst>
        </p14:section>
        <p14:section name="Παρελθόν" id="{155F6F9B-D4E8-4800-AB7F-F638375CCE69}">
          <p14:sldIdLst>
            <p14:sldId id="258"/>
            <p14:sldId id="259"/>
            <p14:sldId id="260"/>
          </p14:sldIdLst>
        </p14:section>
        <p14:section name="Παρόν" id="{18085B5E-5236-44FE-880A-80F7548F2C13}">
          <p14:sldIdLst>
            <p14:sldId id="261"/>
            <p14:sldId id="262"/>
          </p14:sldIdLst>
        </p14:section>
        <p14:section name="Μέλλον" id="{D34E7041-1015-4B79-A4D7-C202E66F67DB}">
          <p14:sldIdLst>
            <p14:sldId id="265"/>
            <p14:sldId id="266"/>
            <p14:sldId id="267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068" autoAdjust="0"/>
    <p:restoredTop sz="93191" autoAdjust="0"/>
  </p:normalViewPr>
  <p:slideViewPr>
    <p:cSldViewPr>
      <p:cViewPr varScale="1">
        <p:scale>
          <a:sx n="53" d="100"/>
          <a:sy n="53" d="100"/>
        </p:scale>
        <p:origin x="827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8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16" name="Rectangle 188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2192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4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22717" name="Rectangle 18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74E5F">
                  <a:alpha val="100000"/>
                </a:srgbClr>
              </a:buClr>
              <a:buNone/>
              <a:tabLst/>
              <a:defRPr kumimoji="0" sz="28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r>
              <a:rPr lang="en-US" altLang="x-none"/>
              <a:t>Click to edit Master subtitle style</a:t>
            </a:r>
            <a:endParaRPr lang="en-US"/>
          </a:p>
        </p:txBody>
      </p:sp>
      <p:sp>
        <p:nvSpPr>
          <p:cNvPr id="22718" name="Rectangle 190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2719" name="Rectangle 19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2720" name="Rectangle 19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fld id="{8AF030BD-BC74-44B8-90FA-E3F7015DB404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17AFC-80AC-47B2-BF2E-2D059EED1E21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38100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76400"/>
            <a:ext cx="38100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6B37-9B26-4F4F-973C-F4D03FF46D52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9906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343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fld id="{BDEA24AE-5EEF-48E2-B64D-7422156780B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xStyles>
    <p:titleStyle>
      <a:defPPr>
        <a:defRPr>
          <a:latin typeface="+mj-lt"/>
          <a:ea typeface="+mj-ea"/>
          <a:cs typeface="+mj-cs"/>
        </a:defRPr>
      </a:defPPr>
      <a:lvl1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1pPr>
      <a:lvl2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2pPr>
      <a:lvl3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3pPr>
      <a:lvl4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4pPr>
      <a:lvl5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5pPr>
      <a:lvl6pPr marL="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6pPr>
      <a:lvl7pPr marL="45720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7pPr>
      <a:lvl8pPr marL="91440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8pPr>
      <a:lvl9pPr marL="137160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2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20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6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219200"/>
          </a:xfrm>
        </p:spPr>
        <p:txBody>
          <a:bodyPr/>
          <a:lstStyle/>
          <a:p>
            <a:r>
              <a:rPr lang="el-GR" altLang="x-none" dirty="0"/>
              <a:t>Σύσκεψη εταιρείας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/>
          <a:p>
            <a:r>
              <a:rPr lang="en-US" altLang="x-none" dirty="0" err="1"/>
              <a:t>Florian</a:t>
            </a:r>
            <a:r>
              <a:rPr lang="en-US" altLang="x-none" dirty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l-GR" altLang="x-none" dirty="0"/>
              <a:t>Στόχοι για το επόμενο έτος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l-GR" altLang="x-none" dirty="0"/>
              <a:t>Στρατηγικές εργολαβίες</a:t>
            </a:r>
            <a:endParaRPr lang="en-US" dirty="0"/>
          </a:p>
          <a:p>
            <a:r>
              <a:rPr lang="el-GR" altLang="x-none" dirty="0"/>
              <a:t>Οικονομικοί στόχοι</a:t>
            </a:r>
            <a:endParaRPr lang="en-US" altLang="x-none" dirty="0"/>
          </a:p>
          <a:p>
            <a:r>
              <a:rPr lang="el-GR" altLang="x-none" dirty="0"/>
              <a:t>Άλλοι τομείς βασικών στόχων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l-GR" altLang="x-none" dirty="0"/>
              <a:t>Περίληψη 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l-GR" altLang="x-none" dirty="0"/>
              <a:t>Σύνοψη βασικών επιτυχιών/προκλήσεων</a:t>
            </a:r>
            <a:endParaRPr lang="en-US" dirty="0"/>
          </a:p>
          <a:p>
            <a:r>
              <a:rPr lang="el-GR" altLang="x-none" dirty="0"/>
              <a:t>Επανεξέταση βασικών στόχων</a:t>
            </a:r>
            <a:endParaRPr lang="en-US" altLang="x-none" dirty="0"/>
          </a:p>
          <a:p>
            <a:r>
              <a:rPr lang="el-GR" altLang="x-none" dirty="0"/>
              <a:t>Ευχαριστήρια 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l-GR" altLang="x-none" dirty="0"/>
              <a:t>Πρόγραμμα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l-GR" altLang="x-none" dirty="0"/>
              <a:t>Αναθεώρηση βασικών στόχων</a:t>
            </a:r>
            <a:endParaRPr lang="en-US" dirty="0"/>
          </a:p>
          <a:p>
            <a:r>
              <a:rPr lang="el-GR" altLang="x-none" dirty="0"/>
              <a:t>Πώς πήγαμε;</a:t>
            </a:r>
            <a:endParaRPr lang="en-US" altLang="x-none" dirty="0"/>
          </a:p>
          <a:p>
            <a:r>
              <a:rPr lang="el-GR" altLang="x-none" dirty="0"/>
              <a:t>Οργανωτική επισκόπηση</a:t>
            </a:r>
            <a:endParaRPr lang="en-US" altLang="x-none" dirty="0"/>
          </a:p>
          <a:p>
            <a:r>
              <a:rPr lang="el-GR" altLang="x-none" dirty="0"/>
              <a:t>Τα μεγαλύτερα θέματα που αντιμετωπίζει η εταιρεία</a:t>
            </a:r>
            <a:endParaRPr lang="en-US" altLang="x-none" dirty="0"/>
          </a:p>
          <a:p>
            <a:r>
              <a:rPr lang="el-GR" altLang="x-none" dirty="0"/>
              <a:t>Αναθεώρηση προόδου</a:t>
            </a:r>
            <a:endParaRPr lang="en-US" altLang="x-none" dirty="0"/>
          </a:p>
          <a:p>
            <a:r>
              <a:rPr lang="el-GR" altLang="x-none" dirty="0"/>
              <a:t>Βασικοί κλάδοι δαπανών</a:t>
            </a:r>
            <a:endParaRPr lang="en-US" altLang="x-none" dirty="0"/>
          </a:p>
          <a:p>
            <a:r>
              <a:rPr lang="el-GR" altLang="x-none" dirty="0"/>
              <a:t>Αριθμός απασχολούμενων</a:t>
            </a:r>
            <a:endParaRPr lang="en-US" altLang="x-none" dirty="0"/>
          </a:p>
          <a:p>
            <a:r>
              <a:rPr lang="el-GR" altLang="x-none" dirty="0"/>
              <a:t>Στόχοι για το επόμενο έτος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l-GR" altLang="x-none" dirty="0"/>
              <a:t>Αναθεώρηση βασικών στόχων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l-GR" altLang="x-none" dirty="0"/>
              <a:t>Τι κάνει την εταιρεία μας μοναδική</a:t>
            </a:r>
            <a:endParaRPr lang="en-US" dirty="0"/>
          </a:p>
          <a:p>
            <a:r>
              <a:rPr lang="el-GR" altLang="x-none" dirty="0"/>
              <a:t>Τι κάνει την εταιρεία μας πετυχημένη</a:t>
            </a:r>
            <a:endParaRPr lang="en-US" altLang="x-none" dirty="0"/>
          </a:p>
          <a:p>
            <a:r>
              <a:rPr lang="el-GR" altLang="x-none" dirty="0"/>
              <a:t>Το κοινό μας όραμα</a:t>
            </a:r>
            <a:endParaRPr lang="en-US" altLang="x-none" dirty="0"/>
          </a:p>
          <a:p>
            <a:r>
              <a:rPr lang="el-GR" altLang="x-none" dirty="0"/>
              <a:t>Βασικά έργα του περασμένου έτους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l-GR" altLang="x-none" dirty="0"/>
              <a:t>Πώς πήγαμε;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l-GR" altLang="x-none" dirty="0"/>
              <a:t>Οι επικεφαλής των τμημάτων θα παρουσιάσουν μια επισκόπηση της απόδοσής τους σε σχέση με τους στόχους τους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l-GR" altLang="x-none" dirty="0"/>
              <a:t>Οργανωτική επισκόπηση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l-GR" altLang="x-none" dirty="0"/>
              <a:t>Αναθεώρηση αλλαγών</a:t>
            </a:r>
            <a:endParaRPr lang="en-US" altLang="x-none" dirty="0"/>
          </a:p>
          <a:p>
            <a:r>
              <a:rPr lang="el-GR" altLang="x-none" dirty="0"/>
              <a:t>Παρουσίαση νέων διευθυντών</a:t>
            </a:r>
            <a:endParaRPr lang="en-US" dirty="0"/>
          </a:p>
          <a:p>
            <a:r>
              <a:rPr lang="el-GR" altLang="x-none" dirty="0"/>
              <a:t>Αλλαγές που έπονται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l-GR" altLang="x-none" dirty="0"/>
              <a:t>Τα μεγαλύτερα θέματα που αντιμετωπίζει η εταιρεία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l-GR" altLang="x-none" dirty="0"/>
              <a:t>Εξωτερικές πιέσεις από τον κλάδο</a:t>
            </a:r>
            <a:endParaRPr lang="en-US" altLang="x-none" dirty="0"/>
          </a:p>
          <a:p>
            <a:r>
              <a:rPr lang="el-GR" altLang="x-none" dirty="0"/>
              <a:t>Εξωτερικές πιέσεις από πελάτες</a:t>
            </a:r>
            <a:endParaRPr lang="en-US" altLang="x-none" dirty="0"/>
          </a:p>
          <a:p>
            <a:r>
              <a:rPr lang="el-GR" altLang="x-none" dirty="0"/>
              <a:t>Εσωτερικά θέματα μεγάλης απήχησης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l-GR" altLang="x-none" dirty="0"/>
              <a:t>Αναθεώρηση προόδου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l-GR" altLang="x-none" dirty="0"/>
              <a:t>Οικονομική </a:t>
            </a:r>
            <a:endParaRPr lang="en-US" dirty="0"/>
          </a:p>
          <a:p>
            <a:r>
              <a:rPr lang="el-GR" altLang="x-none" dirty="0"/>
              <a:t>Ανταγωνιστική</a:t>
            </a:r>
            <a:endParaRPr lang="en-US" altLang="x-none" dirty="0"/>
          </a:p>
          <a:p>
            <a:r>
              <a:rPr lang="el-GR" altLang="x-none" dirty="0"/>
              <a:t>Διατήρηση πελατών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l-GR" altLang="x-none" dirty="0"/>
              <a:t>Βασικοί κλάδοι δαπανών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 dirty="0"/>
              <a:t>R&amp;D</a:t>
            </a:r>
            <a:endParaRPr lang="en-US" dirty="0"/>
          </a:p>
          <a:p>
            <a:r>
              <a:rPr lang="el-GR" altLang="x-none" dirty="0"/>
              <a:t>Πωλήσεις και μάρκετινγκ</a:t>
            </a:r>
            <a:endParaRPr lang="en-US" altLang="x-none" dirty="0"/>
          </a:p>
          <a:p>
            <a:r>
              <a:rPr lang="el-GR" altLang="x-none" dirty="0"/>
              <a:t>Γενική διοίκηση</a:t>
            </a:r>
            <a:endParaRPr lang="en-US" altLang="x-none" dirty="0"/>
          </a:p>
          <a:p>
            <a:r>
              <a:rPr lang="el-GR" altLang="x-none" dirty="0"/>
              <a:t>Τομείς βελτίωσης</a:t>
            </a:r>
            <a:endParaRPr lang="en-US" altLang="x-none" dirty="0"/>
          </a:p>
          <a:p>
            <a:r>
              <a:rPr lang="el-GR" altLang="x-none" dirty="0"/>
              <a:t>Τομείς που χρήζουν προσοχής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l-GR" altLang="x-none" dirty="0"/>
              <a:t>Αριθμός απασχολούμενων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l-GR" altLang="x-none" dirty="0"/>
              <a:t>Στόχοι </a:t>
            </a:r>
            <a:endParaRPr lang="en-US" dirty="0"/>
          </a:p>
          <a:p>
            <a:r>
              <a:rPr lang="el-GR" altLang="x-none" dirty="0"/>
              <a:t>Αποτελέσματα 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Company background presentation">
  <a:themeElements>
    <a:clrScheme name="Default Desig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anchor="t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None/>
          <a:tabLst/>
          <a:defRPr kumimoji="0" lang="en-US" altLang="x-none" sz="2400" b="0" i="0" u="none" strike="noStrike" baseline="0">
            <a:solidFill>
              <a:schemeClr val="tx1">
                <a:alpha val="100000"/>
              </a:schemeClr>
            </a:solidFill>
            <a:effectLst/>
            <a:latin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anchor="t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None/>
          <a:tabLst/>
          <a:defRPr kumimoji="0" lang="en-US" altLang="x-none" sz="2400" b="0" i="0" u="none" strike="noStrike" baseline="0">
            <a:solidFill>
              <a:schemeClr val="tx1">
                <a:alpha val="100000"/>
              </a:schemeClr>
            </a:solidFill>
            <a:effectLst/>
            <a:latin typeface="Arial"/>
          </a:defRPr>
        </a:defPPr>
      </a:lstStyle>
    </a:lnDef>
  </a:objectDefaults>
  <a:extraClrSchemeLst>
    <a:extraClrScheme>
      <a:clrScheme name="Default Desig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ompanyMeetingA_start [Read-Only]" id="{99076196-7FA3-400B-A439-8E35CD8C82E5}" vid="{F5D7C296-12FC-46E7-8CF2-B455DC595DB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Props1.xml><?xml version="1.0" encoding="utf-8"?>
<ds:datastoreItem xmlns:ds="http://schemas.openxmlformats.org/officeDocument/2006/customXml" ds:itemID="{F5B671D9-48C7-4E37-8329-ED4D48E1DE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AEF1A4E-2044-4C98-976E-AF55D6E30D4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08BBFB-17C0-4562-80C5-E9F3881B16A1}">
  <ds:schemaRefs>
    <ds:schemaRef ds:uri="http://schemas.microsoft.com/office/2006/metadata/properties"/>
    <ds:schemaRef ds:uri="b49051fe-4646-4981-af49-10bb2dc6861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21</TotalTime>
  <Words>152</Words>
  <Application>Microsoft Office PowerPoint</Application>
  <PresentationFormat>Προβολή στην οθόνη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Company background presentation</vt:lpstr>
      <vt:lpstr>Σύσκεψη εταιρείας</vt:lpstr>
      <vt:lpstr>Πρόγραμμα</vt:lpstr>
      <vt:lpstr>Αναθεώρηση βασικών στόχων</vt:lpstr>
      <vt:lpstr>Πώς πήγαμε;</vt:lpstr>
      <vt:lpstr>Οργανωτική επισκόπηση</vt:lpstr>
      <vt:lpstr>Τα μεγαλύτερα θέματα που αντιμετωπίζει η εταιρεία</vt:lpstr>
      <vt:lpstr>Αναθεώρηση προόδου</vt:lpstr>
      <vt:lpstr>Βασικοί κλάδοι δαπανών</vt:lpstr>
      <vt:lpstr>Αριθμός απασχολούμενων</vt:lpstr>
      <vt:lpstr>Στόχοι για το επόμενο έτος</vt:lpstr>
      <vt:lpstr>Περίληψη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Meeting</dc:title>
  <cp:lastModifiedBy>Agis Milios</cp:lastModifiedBy>
  <cp:revision>2</cp:revision>
  <cp:lastPrinted>1601-01-01T00:00:00Z</cp:lastPrinted>
  <dcterms:created xsi:type="dcterms:W3CDTF">2012-11-09T21:28:12Z</dcterms:created>
  <dcterms:modified xsi:type="dcterms:W3CDTF">2016-03-04T07:09:35Z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0x0101008826216A0906B04E89BB89C1075B88C4</vt:lpwstr>
  </property>
  <property fmtid="{D5CDD505-2E9C-101B-9397-08002B2CF9AE}" pid="4" name="_dlc_DocIdItemGuid">
    <vt:lpwstr>f70de18f-fa13-4780-8100-97907093d562</vt:lpwstr>
  </property>
</Properties>
</file>