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86410" autoAdjust="0"/>
  </p:normalViewPr>
  <p:slideViewPr>
    <p:cSldViewPr>
      <p:cViewPr varScale="1">
        <p:scale>
          <a:sx n="71" d="100"/>
          <a:sy n="71" d="100"/>
        </p:scale>
        <p:origin x="435" y="73"/>
      </p:cViewPr>
      <p:guideLst>
        <p:guide orient="horz" pos="2448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3/7/2016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l-GR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ΦΥΣΙΚΗ ΚΗΠΟΥΡΙΚΗ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l-GR" sz="3600" dirty="0">
                <a:solidFill>
                  <a:schemeClr val="accent6">
                    <a:lumMod val="50000"/>
                  </a:schemeClr>
                </a:solidFill>
              </a:rPr>
              <a:t>Εργαστείτε αρμονικά με τον κόσμο που σας περιβάλλει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l-GR" sz="6600" dirty="0">
                <a:solidFill>
                  <a:schemeClr val="accent6">
                    <a:lumMod val="50000"/>
                  </a:schemeClr>
                </a:solidFill>
              </a:rPr>
              <a:t>Κριτήρια</a:t>
            </a:r>
            <a:endParaRPr lang="en-US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/>
              <a:t>Ενθαρρύνει την ποικιλία</a:t>
            </a:r>
            <a:endParaRPr lang="en-US" dirty="0"/>
          </a:p>
          <a:p>
            <a:r>
              <a:rPr lang="el-GR" dirty="0"/>
              <a:t>Προσελκύει φυτά που παράγουν γύρη</a:t>
            </a:r>
            <a:endParaRPr lang="en-US" dirty="0"/>
          </a:p>
          <a:p>
            <a:r>
              <a:rPr lang="el-GR" dirty="0"/>
              <a:t>Προσελκύει πουλιά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l-GR" dirty="0"/>
              <a:t>Κατάλληλη γη</a:t>
            </a:r>
            <a:endParaRPr lang="en-US" dirty="0"/>
          </a:p>
          <a:p>
            <a:r>
              <a:rPr lang="el-GR" dirty="0"/>
              <a:t>Κατάλληλο κλίμα</a:t>
            </a:r>
            <a:endParaRPr lang="en-US" dirty="0"/>
          </a:p>
          <a:p>
            <a:r>
              <a:rPr lang="el-GR" dirty="0"/>
              <a:t>Βιώσιμο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-445943" y="2012501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l-GR" sz="6000">
                <a:solidFill>
                  <a:schemeClr val="accent6">
                    <a:lumMod val="50000"/>
                  </a:schemeClr>
                </a:solidFill>
              </a:rPr>
              <a:t>Κάτοικοι κήπου</a:t>
            </a:r>
            <a:endParaRPr lang="en-US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1412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3221000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5029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B" id="{892277E3-2E7A-4640-BD3B-102C523DEF5C}" vid="{FDA87D13-A679-4ED7-93F4-40FCF93A6E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593919-C895-41B7-BC53-C0109A505FE5}">
  <ds:schemaRefs>
    <ds:schemaRef ds:uri="http://schemas.microsoft.com/office/2006/metadata/properties"/>
    <ds:schemaRef ds:uri="b49051fe-4646-4981-af49-10bb2dc6861b"/>
  </ds:schemaRefs>
</ds:datastoreItem>
</file>

<file path=customXml/itemProps2.xml><?xml version="1.0" encoding="utf-8"?>
<ds:datastoreItem xmlns:ds="http://schemas.openxmlformats.org/officeDocument/2006/customXml" ds:itemID="{76F042CC-CF37-4801-991D-A455725605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6F3870-D93C-4BF1-9DB0-0A64ADEF70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NaturalGardenA</Template>
  <TotalTime>5</TotalTime>
  <Words>28</Words>
  <Application>Microsoft Office PowerPoint</Application>
  <PresentationFormat>Προβολή στην οθόνη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7" baseType="lpstr">
      <vt:lpstr>Calibri</vt:lpstr>
      <vt:lpstr>Rockwell</vt:lpstr>
      <vt:lpstr>Times New Roman</vt:lpstr>
      <vt:lpstr>1_Atrium</vt:lpstr>
      <vt:lpstr>ΦΥΣΙΚΗ ΚΗΠΟΥΡΙΚΗ</vt:lpstr>
      <vt:lpstr>Κριτήρια</vt:lpstr>
      <vt:lpstr>Κάτοικοι κήπου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ΦΥΣΙΚΗ ΚΗΠΟΥΡΙΚΗ</dc:title>
  <dc:creator>Joyce Cox</dc:creator>
  <cp:lastModifiedBy>Agis Milios</cp:lastModifiedBy>
  <cp:revision>2</cp:revision>
  <dcterms:created xsi:type="dcterms:W3CDTF">2012-11-22T19:39:13Z</dcterms:created>
  <dcterms:modified xsi:type="dcterms:W3CDTF">2016-03-07T15:58:31Z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a790cda3-f9d4-4e00-9799-2d7ba83bb611</vt:lpwstr>
  </property>
</Properties>
</file>