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notesMasterIdLst>
    <p:notesMasterId r:id="rId7"/>
  </p:notesMasterIdLst>
  <p:handoutMasterIdLst>
    <p:handoutMasterId r:id="rId8"/>
  </p:handoutMasterIdLst>
  <p:sldIdLst>
    <p:sldId id="256" r:id="rId5"/>
    <p:sldId id="257" r:id="rId6"/>
  </p:sldIdLst>
  <p:sldSz cx="10058400" cy="7772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1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69" autoAdjust="0"/>
    <p:restoredTop sz="94660"/>
  </p:normalViewPr>
  <p:slideViewPr>
    <p:cSldViewPr snapToGrid="0">
      <p:cViewPr varScale="1">
        <p:scale>
          <a:sx n="103" d="100"/>
          <a:sy n="103" d="100"/>
        </p:scale>
        <p:origin x="1542" y="108"/>
      </p:cViewPr>
      <p:guideLst>
        <p:guide orient="horz" pos="2448"/>
        <p:guide pos="3168"/>
      </p:guideLst>
    </p:cSldViewPr>
  </p:slideViewPr>
  <p:notesTextViewPr>
    <p:cViewPr>
      <p:scale>
        <a:sx n="3" d="2"/>
        <a:sy n="3" d="2"/>
      </p:scale>
      <p:origin x="0" y="0"/>
    </p:cViewPr>
  </p:notesTextViewPr>
  <p:notesViewPr>
    <p:cSldViewPr snapToGrid="0">
      <p:cViewPr varScale="1">
        <p:scale>
          <a:sx n="65" d="100"/>
          <a:sy n="65" d="100"/>
        </p:scale>
        <p:origin x="278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8D6FE3C-34D8-4B4B-9273-D907B0A3B964}" type="datetimeFigureOut">
              <a:rPr lang="en-US"/>
              <a:t>10/28/2014</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169A89D-734B-4FAD-B6E7-2B864E72E489}" type="slidenum">
              <a:rPr/>
              <a:t>‹#›</a:t>
            </a:fld>
            <a:endParaRPr/>
          </a:p>
        </p:txBody>
      </p:sp>
    </p:spTree>
    <p:extLst>
      <p:ext uri="{BB962C8B-B14F-4D97-AF65-F5344CB8AC3E}">
        <p14:creationId xmlns:p14="http://schemas.microsoft.com/office/powerpoint/2010/main" val="29192036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0FF5F4-5691-49AF-9E16-FB22826F7264}" type="datetimeFigureOut">
              <a:rPr lang="en-US"/>
              <a:t>10/28/2014</a:t>
            </a:fld>
            <a:endParaRPr/>
          </a:p>
        </p:txBody>
      </p:sp>
      <p:sp>
        <p:nvSpPr>
          <p:cNvPr id="4" name="Slide Image Placeholder 3"/>
          <p:cNvSpPr>
            <a:spLocks noGrp="1" noRot="1" noChangeAspect="1"/>
          </p:cNvSpPr>
          <p:nvPr>
            <p:ph type="sldImg" idx="2"/>
          </p:nvPr>
        </p:nvSpPr>
        <p:spPr>
          <a:xfrm>
            <a:off x="1431925" y="1143000"/>
            <a:ext cx="399415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2A89D7-7603-4ECB-ADF6-F6CF2BE4F401}" type="slidenum">
              <a:rPr/>
              <a:t>‹#›</a:t>
            </a:fld>
            <a:endParaRPr/>
          </a:p>
        </p:txBody>
      </p:sp>
    </p:spTree>
    <p:extLst>
      <p:ext uri="{BB962C8B-B14F-4D97-AF65-F5344CB8AC3E}">
        <p14:creationId xmlns:p14="http://schemas.microsoft.com/office/powerpoint/2010/main" val="2925848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utside Page">
    <p:spTree>
      <p:nvGrpSpPr>
        <p:cNvPr id="1" name=""/>
        <p:cNvGrpSpPr/>
        <p:nvPr/>
      </p:nvGrpSpPr>
      <p:grpSpPr>
        <a:xfrm>
          <a:off x="0" y="0"/>
          <a:ext cx="0" cy="0"/>
          <a:chOff x="0" y="0"/>
          <a:chExt cx="0" cy="0"/>
        </a:xfrm>
      </p:grpSpPr>
      <p:cxnSp>
        <p:nvCxnSpPr>
          <p:cNvPr id="3" name="Straight Connector 2"/>
          <p:cNvCxnSpPr/>
          <p:nvPr userDrawn="1"/>
        </p:nvCxnSpPr>
        <p:spPr>
          <a:xfrm>
            <a:off x="3291840" y="0"/>
            <a:ext cx="0" cy="7772400"/>
          </a:xfrm>
          <a:prstGeom prst="line">
            <a:avLst/>
          </a:prstGeom>
          <a:ln>
            <a:solidFill>
              <a:srgbClr val="C8C8C8"/>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6675120" y="0"/>
            <a:ext cx="0" cy="7772400"/>
          </a:xfrm>
          <a:prstGeom prst="line">
            <a:avLst/>
          </a:prstGeom>
          <a:ln>
            <a:solidFill>
              <a:srgbClr val="C8C8C8"/>
            </a:solidFill>
            <a:prstDash val="dash"/>
          </a:ln>
        </p:spPr>
        <p:style>
          <a:lnRef idx="1">
            <a:schemeClr val="accent1"/>
          </a:lnRef>
          <a:fillRef idx="0">
            <a:schemeClr val="accent1"/>
          </a:fillRef>
          <a:effectRef idx="0">
            <a:schemeClr val="accent1"/>
          </a:effectRef>
          <a:fontRef idx="minor">
            <a:schemeClr val="tx1"/>
          </a:fontRef>
        </p:style>
      </p:cxnSp>
      <p:sp>
        <p:nvSpPr>
          <p:cNvPr id="4" name="Rectangle 3"/>
          <p:cNvSpPr/>
          <p:nvPr userDrawn="1"/>
        </p:nvSpPr>
        <p:spPr>
          <a:xfrm>
            <a:off x="457200" y="457200"/>
            <a:ext cx="2359152" cy="18288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userDrawn="1"/>
        </p:nvSpPr>
        <p:spPr>
          <a:xfrm>
            <a:off x="457200" y="6854395"/>
            <a:ext cx="2359152" cy="4572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457200" y="4736592"/>
            <a:ext cx="2359152" cy="20756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a:p>
        </p:txBody>
      </p:sp>
      <p:sp>
        <p:nvSpPr>
          <p:cNvPr id="12" name="Picture Placeholder 11"/>
          <p:cNvSpPr>
            <a:spLocks noGrp="1"/>
          </p:cNvSpPr>
          <p:nvPr>
            <p:ph type="pic" sz="quarter" idx="10"/>
          </p:nvPr>
        </p:nvSpPr>
        <p:spPr>
          <a:xfrm>
            <a:off x="457200" y="685800"/>
            <a:ext cx="2359152" cy="4005072"/>
          </a:xfrm>
        </p:spPr>
        <p:txBody>
          <a:bodyPr tIns="1097280">
            <a:normAutofit/>
          </a:bodyPr>
          <a:lstStyle>
            <a:lvl1pPr marL="0" indent="0" algn="ctr">
              <a:buNone/>
              <a:defRPr sz="2000"/>
            </a:lvl1pPr>
          </a:lstStyle>
          <a:p>
            <a:r>
              <a:rPr lang="en-US" smtClean="0"/>
              <a:t>Click icon to add picture</a:t>
            </a:r>
            <a:endParaRPr/>
          </a:p>
        </p:txBody>
      </p:sp>
      <p:sp>
        <p:nvSpPr>
          <p:cNvPr id="13" name="Rectangle 12"/>
          <p:cNvSpPr/>
          <p:nvPr userDrawn="1"/>
        </p:nvSpPr>
        <p:spPr>
          <a:xfrm>
            <a:off x="3758184" y="457200"/>
            <a:ext cx="2450592" cy="1828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userDrawn="1"/>
        </p:nvSpPr>
        <p:spPr bwMode="auto">
          <a:xfrm>
            <a:off x="3758184" y="6854395"/>
            <a:ext cx="2450592"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Picture Placeholder 11"/>
          <p:cNvSpPr>
            <a:spLocks noGrp="1"/>
          </p:cNvSpPr>
          <p:nvPr>
            <p:ph type="pic" sz="quarter" idx="11"/>
          </p:nvPr>
        </p:nvSpPr>
        <p:spPr>
          <a:xfrm>
            <a:off x="3758184" y="685800"/>
            <a:ext cx="2450592" cy="4005072"/>
          </a:xfrm>
        </p:spPr>
        <p:txBody>
          <a:bodyPr tIns="1097280">
            <a:normAutofit/>
          </a:bodyPr>
          <a:lstStyle>
            <a:lvl1pPr marL="0" indent="0" algn="ctr">
              <a:buNone/>
              <a:defRPr sz="2000"/>
            </a:lvl1pPr>
          </a:lstStyle>
          <a:p>
            <a:r>
              <a:rPr lang="en-US" smtClean="0"/>
              <a:t>Click icon to add picture</a:t>
            </a:r>
            <a:endParaRPr/>
          </a:p>
        </p:txBody>
      </p:sp>
      <p:sp>
        <p:nvSpPr>
          <p:cNvPr id="16" name="Rectangle 15"/>
          <p:cNvSpPr/>
          <p:nvPr userDrawn="1"/>
        </p:nvSpPr>
        <p:spPr>
          <a:xfrm>
            <a:off x="7141464" y="457200"/>
            <a:ext cx="2450592" cy="1828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userDrawn="1"/>
        </p:nvSpPr>
        <p:spPr>
          <a:xfrm>
            <a:off x="7141465" y="6854395"/>
            <a:ext cx="2450592"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Picture Placeholder 11"/>
          <p:cNvSpPr>
            <a:spLocks noGrp="1"/>
          </p:cNvSpPr>
          <p:nvPr>
            <p:ph type="pic" sz="quarter" idx="12"/>
          </p:nvPr>
        </p:nvSpPr>
        <p:spPr>
          <a:xfrm>
            <a:off x="7141465" y="2084832"/>
            <a:ext cx="2450592" cy="4727448"/>
          </a:xfrm>
        </p:spPr>
        <p:txBody>
          <a:bodyPr tIns="1097280">
            <a:normAutofit/>
          </a:bodyPr>
          <a:lstStyle>
            <a:lvl1pPr marL="0" indent="0" algn="ctr">
              <a:buNone/>
              <a:defRPr sz="2000"/>
            </a:lvl1pPr>
          </a:lstStyle>
          <a:p>
            <a:r>
              <a:rPr lang="en-US" smtClean="0"/>
              <a:t>Click icon to add picture</a:t>
            </a:r>
            <a:endParaRPr/>
          </a:p>
        </p:txBody>
      </p:sp>
      <p:sp>
        <p:nvSpPr>
          <p:cNvPr id="20" name="Rectangle 19"/>
          <p:cNvSpPr/>
          <p:nvPr userDrawn="1"/>
        </p:nvSpPr>
        <p:spPr>
          <a:xfrm>
            <a:off x="7141464" y="1901952"/>
            <a:ext cx="245059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2" name="Text Placeholder 21"/>
          <p:cNvSpPr>
            <a:spLocks noGrp="1"/>
          </p:cNvSpPr>
          <p:nvPr>
            <p:ph type="body" sz="quarter" idx="13" hasCustomPrompt="1"/>
          </p:nvPr>
        </p:nvSpPr>
        <p:spPr>
          <a:xfrm>
            <a:off x="7142163" y="639763"/>
            <a:ext cx="2449512" cy="1262062"/>
          </a:xfrm>
        </p:spPr>
        <p:txBody>
          <a:bodyPr anchor="ctr">
            <a:noAutofit/>
          </a:bodyPr>
          <a:lstStyle>
            <a:lvl1pPr marL="0" indent="0" algn="ctr">
              <a:lnSpc>
                <a:spcPct val="85000"/>
              </a:lnSpc>
              <a:spcBef>
                <a:spcPts val="0"/>
              </a:spcBef>
              <a:buNone/>
              <a:defRPr sz="3600">
                <a:solidFill>
                  <a:schemeClr val="tx2">
                    <a:lumMod val="65000"/>
                    <a:lumOff val="35000"/>
                  </a:schemeClr>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a:t>business</a:t>
            </a:r>
            <a:br>
              <a:rPr/>
            </a:br>
            <a:r>
              <a:rPr/>
              <a:t>name</a:t>
            </a:r>
          </a:p>
        </p:txBody>
      </p:sp>
      <p:sp>
        <p:nvSpPr>
          <p:cNvPr id="23" name="Text Placeholder 21"/>
          <p:cNvSpPr>
            <a:spLocks noGrp="1"/>
          </p:cNvSpPr>
          <p:nvPr>
            <p:ph type="body" sz="quarter" idx="14" hasCustomPrompt="1"/>
          </p:nvPr>
        </p:nvSpPr>
        <p:spPr>
          <a:xfrm>
            <a:off x="3758184" y="5148648"/>
            <a:ext cx="2449512" cy="266486"/>
          </a:xfrm>
        </p:spPr>
        <p:txBody>
          <a:bodyPr anchor="t">
            <a:noAutofit/>
          </a:bodyPr>
          <a:lstStyle>
            <a:lvl1pPr marL="0" indent="0" algn="ctr">
              <a:lnSpc>
                <a:spcPct val="85000"/>
              </a:lnSpc>
              <a:spcBef>
                <a:spcPts val="0"/>
              </a:spcBef>
              <a:buNone/>
              <a:defRPr sz="1600">
                <a:solidFill>
                  <a:schemeClr val="accent1"/>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a:t>business name</a:t>
            </a:r>
          </a:p>
        </p:txBody>
      </p:sp>
      <p:sp>
        <p:nvSpPr>
          <p:cNvPr id="24" name="Text Placeholder 21"/>
          <p:cNvSpPr>
            <a:spLocks noGrp="1"/>
          </p:cNvSpPr>
          <p:nvPr>
            <p:ph type="body" sz="quarter" idx="15" hasCustomPrompt="1"/>
          </p:nvPr>
        </p:nvSpPr>
        <p:spPr>
          <a:xfrm>
            <a:off x="3758184" y="5465711"/>
            <a:ext cx="2449512" cy="427881"/>
          </a:xfrm>
        </p:spPr>
        <p:txBody>
          <a:bodyPr anchor="t">
            <a:noAutofit/>
          </a:bodyPr>
          <a:lstStyle>
            <a:lvl1pPr marL="0" indent="0" algn="ctr">
              <a:lnSpc>
                <a:spcPct val="100000"/>
              </a:lnSpc>
              <a:spcBef>
                <a:spcPts val="0"/>
              </a:spcBef>
              <a:buNone/>
              <a:defRPr sz="1100">
                <a:solidFill>
                  <a:schemeClr val="tx1"/>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a:t>business address</a:t>
            </a:r>
          </a:p>
        </p:txBody>
      </p:sp>
      <p:sp>
        <p:nvSpPr>
          <p:cNvPr id="25" name="Text Placeholder 21"/>
          <p:cNvSpPr>
            <a:spLocks noGrp="1"/>
          </p:cNvSpPr>
          <p:nvPr>
            <p:ph type="body" sz="quarter" idx="16" hasCustomPrompt="1"/>
          </p:nvPr>
        </p:nvSpPr>
        <p:spPr>
          <a:xfrm>
            <a:off x="3758184" y="5910688"/>
            <a:ext cx="2449512" cy="185965"/>
          </a:xfrm>
        </p:spPr>
        <p:txBody>
          <a:bodyPr anchor="ctr">
            <a:noAutofit/>
          </a:bodyPr>
          <a:lstStyle>
            <a:lvl1pPr marL="0" indent="0" algn="ctr">
              <a:lnSpc>
                <a:spcPct val="100000"/>
              </a:lnSpc>
              <a:spcBef>
                <a:spcPts val="0"/>
              </a:spcBef>
              <a:buNone/>
              <a:defRPr sz="1100">
                <a:solidFill>
                  <a:schemeClr val="tx1"/>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a:t>phone</a:t>
            </a:r>
          </a:p>
        </p:txBody>
      </p:sp>
      <p:sp>
        <p:nvSpPr>
          <p:cNvPr id="26" name="Text Placeholder 21"/>
          <p:cNvSpPr>
            <a:spLocks noGrp="1"/>
          </p:cNvSpPr>
          <p:nvPr>
            <p:ph type="body" sz="quarter" idx="17" hasCustomPrompt="1"/>
          </p:nvPr>
        </p:nvSpPr>
        <p:spPr>
          <a:xfrm>
            <a:off x="3758184" y="6155974"/>
            <a:ext cx="2449512" cy="185965"/>
          </a:xfrm>
        </p:spPr>
        <p:txBody>
          <a:bodyPr anchor="ctr">
            <a:noAutofit/>
          </a:bodyPr>
          <a:lstStyle>
            <a:lvl1pPr marL="0" indent="0" algn="ctr">
              <a:lnSpc>
                <a:spcPct val="100000"/>
              </a:lnSpc>
              <a:spcBef>
                <a:spcPts val="0"/>
              </a:spcBef>
              <a:buNone/>
              <a:defRPr sz="1100">
                <a:solidFill>
                  <a:schemeClr val="tx1"/>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a:t>email</a:t>
            </a:r>
          </a:p>
        </p:txBody>
      </p:sp>
      <p:sp>
        <p:nvSpPr>
          <p:cNvPr id="27" name="Text Placeholder 21"/>
          <p:cNvSpPr>
            <a:spLocks noGrp="1"/>
          </p:cNvSpPr>
          <p:nvPr>
            <p:ph type="body" sz="quarter" idx="18" hasCustomPrompt="1"/>
          </p:nvPr>
        </p:nvSpPr>
        <p:spPr>
          <a:xfrm>
            <a:off x="3758184" y="6854395"/>
            <a:ext cx="2449512" cy="448347"/>
          </a:xfrm>
        </p:spPr>
        <p:txBody>
          <a:bodyPr anchor="ctr">
            <a:noAutofit/>
          </a:bodyPr>
          <a:lstStyle>
            <a:lvl1pPr marL="0" indent="0" algn="ctr">
              <a:lnSpc>
                <a:spcPct val="100000"/>
              </a:lnSpc>
              <a:spcBef>
                <a:spcPts val="0"/>
              </a:spcBef>
              <a:buNone/>
              <a:defRPr sz="1100">
                <a:solidFill>
                  <a:schemeClr val="bg1"/>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a:t>website URL</a:t>
            </a:r>
          </a:p>
        </p:txBody>
      </p:sp>
      <p:sp>
        <p:nvSpPr>
          <p:cNvPr id="28" name="Text Placeholder 21"/>
          <p:cNvSpPr>
            <a:spLocks noGrp="1"/>
          </p:cNvSpPr>
          <p:nvPr>
            <p:ph type="body" sz="quarter" idx="19" hasCustomPrompt="1"/>
          </p:nvPr>
        </p:nvSpPr>
        <p:spPr>
          <a:xfrm>
            <a:off x="457200" y="4736592"/>
            <a:ext cx="2359152" cy="2075688"/>
          </a:xfrm>
        </p:spPr>
        <p:txBody>
          <a:bodyPr lIns="182880" rIns="182880" anchor="ctr">
            <a:noAutofit/>
          </a:bodyPr>
          <a:lstStyle>
            <a:lvl1pPr marL="0" indent="0" algn="l">
              <a:lnSpc>
                <a:spcPct val="130000"/>
              </a:lnSpc>
              <a:spcBef>
                <a:spcPts val="0"/>
              </a:spcBef>
              <a:buNone/>
              <a:defRPr sz="1100">
                <a:solidFill>
                  <a:schemeClr val="bg1"/>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a:t>Click to add text</a:t>
            </a:r>
          </a:p>
        </p:txBody>
      </p:sp>
    </p:spTree>
    <p:extLst>
      <p:ext uri="{BB962C8B-B14F-4D97-AF65-F5344CB8AC3E}">
        <p14:creationId xmlns:p14="http://schemas.microsoft.com/office/powerpoint/2010/main" val="58631927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ide Page">
    <p:spTree>
      <p:nvGrpSpPr>
        <p:cNvPr id="1" name=""/>
        <p:cNvGrpSpPr/>
        <p:nvPr/>
      </p:nvGrpSpPr>
      <p:grpSpPr>
        <a:xfrm>
          <a:off x="0" y="0"/>
          <a:ext cx="0" cy="0"/>
          <a:chOff x="0" y="0"/>
          <a:chExt cx="0" cy="0"/>
        </a:xfrm>
      </p:grpSpPr>
      <p:cxnSp>
        <p:nvCxnSpPr>
          <p:cNvPr id="8" name="Straight Connector 7"/>
          <p:cNvCxnSpPr/>
          <p:nvPr userDrawn="1"/>
        </p:nvCxnSpPr>
        <p:spPr>
          <a:xfrm>
            <a:off x="6766560" y="0"/>
            <a:ext cx="0" cy="7772400"/>
          </a:xfrm>
          <a:prstGeom prst="line">
            <a:avLst/>
          </a:prstGeom>
          <a:ln>
            <a:solidFill>
              <a:srgbClr val="C8C8C8"/>
            </a:solidFill>
            <a:prstDash val="dash"/>
          </a:ln>
        </p:spPr>
        <p:style>
          <a:lnRef idx="1">
            <a:schemeClr val="accent1"/>
          </a:lnRef>
          <a:fillRef idx="0">
            <a:schemeClr val="accent1"/>
          </a:fillRef>
          <a:effectRef idx="0">
            <a:schemeClr val="accent1"/>
          </a:effectRef>
          <a:fontRef idx="minor">
            <a:schemeClr val="tx1"/>
          </a:fontRef>
        </p:style>
      </p:cxnSp>
      <p:sp>
        <p:nvSpPr>
          <p:cNvPr id="32" name="Rectangle 31"/>
          <p:cNvSpPr/>
          <p:nvPr userDrawn="1"/>
        </p:nvSpPr>
        <p:spPr>
          <a:xfrm>
            <a:off x="3849624" y="685800"/>
            <a:ext cx="2450592" cy="3950392"/>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9" name="Straight Connector 2"/>
          <p:cNvCxnSpPr/>
          <p:nvPr userDrawn="1"/>
        </p:nvCxnSpPr>
        <p:spPr>
          <a:xfrm>
            <a:off x="3383280" y="0"/>
            <a:ext cx="0" cy="7772400"/>
          </a:xfrm>
          <a:prstGeom prst="line">
            <a:avLst/>
          </a:prstGeom>
          <a:ln>
            <a:solidFill>
              <a:srgbClr val="C8C8C8"/>
            </a:solidFill>
            <a:prstDash val="dash"/>
          </a:ln>
        </p:spPr>
        <p:style>
          <a:lnRef idx="1">
            <a:schemeClr val="accent1"/>
          </a:lnRef>
          <a:fillRef idx="0">
            <a:schemeClr val="accent1"/>
          </a:fillRef>
          <a:effectRef idx="0">
            <a:schemeClr val="accent1"/>
          </a:effectRef>
          <a:fontRef idx="minor">
            <a:schemeClr val="tx1"/>
          </a:fontRef>
        </p:style>
      </p:cxnSp>
      <p:sp>
        <p:nvSpPr>
          <p:cNvPr id="4" name="Rectangle 3"/>
          <p:cNvSpPr/>
          <p:nvPr userDrawn="1"/>
        </p:nvSpPr>
        <p:spPr>
          <a:xfrm>
            <a:off x="457200" y="457200"/>
            <a:ext cx="2450592" cy="1828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userDrawn="1"/>
        </p:nvSpPr>
        <p:spPr>
          <a:xfrm>
            <a:off x="457200" y="6854395"/>
            <a:ext cx="2450592"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1"/>
          <p:cNvSpPr>
            <a:spLocks noGrp="1"/>
          </p:cNvSpPr>
          <p:nvPr>
            <p:ph type="pic" sz="quarter" idx="10"/>
          </p:nvPr>
        </p:nvSpPr>
        <p:spPr>
          <a:xfrm>
            <a:off x="457200" y="685800"/>
            <a:ext cx="2450592" cy="2276856"/>
          </a:xfrm>
        </p:spPr>
        <p:txBody>
          <a:bodyPr tIns="457200">
            <a:normAutofit/>
          </a:bodyPr>
          <a:lstStyle>
            <a:lvl1pPr marL="0" indent="0" algn="ctr">
              <a:buNone/>
              <a:defRPr sz="2000"/>
            </a:lvl1pPr>
          </a:lstStyle>
          <a:p>
            <a:r>
              <a:rPr lang="en-US" smtClean="0"/>
              <a:t>Click icon to add picture</a:t>
            </a:r>
            <a:endParaRPr/>
          </a:p>
        </p:txBody>
      </p:sp>
      <p:sp>
        <p:nvSpPr>
          <p:cNvPr id="13" name="Rectangle 12"/>
          <p:cNvSpPr/>
          <p:nvPr userDrawn="1"/>
        </p:nvSpPr>
        <p:spPr>
          <a:xfrm>
            <a:off x="3849624" y="457200"/>
            <a:ext cx="2450592" cy="1828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userDrawn="1"/>
        </p:nvSpPr>
        <p:spPr>
          <a:xfrm>
            <a:off x="3849624" y="6854395"/>
            <a:ext cx="2450592" cy="457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7232904" y="457200"/>
            <a:ext cx="2359152" cy="1828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userDrawn="1"/>
        </p:nvSpPr>
        <p:spPr>
          <a:xfrm>
            <a:off x="7232904" y="6854395"/>
            <a:ext cx="2359152"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1" name="Text Placeholder 21"/>
          <p:cNvSpPr>
            <a:spLocks noGrp="1"/>
          </p:cNvSpPr>
          <p:nvPr>
            <p:ph type="body" sz="quarter" idx="20" hasCustomPrompt="1"/>
          </p:nvPr>
        </p:nvSpPr>
        <p:spPr>
          <a:xfrm>
            <a:off x="457200" y="3004771"/>
            <a:ext cx="2450592" cy="662354"/>
          </a:xfrm>
        </p:spPr>
        <p:txBody>
          <a:bodyPr lIns="91440" rIns="91440" bIns="0" anchor="b">
            <a:noAutofit/>
          </a:bodyPr>
          <a:lstStyle>
            <a:lvl1pPr marL="0" indent="0" algn="l">
              <a:lnSpc>
                <a:spcPct val="114000"/>
              </a:lnSpc>
              <a:spcBef>
                <a:spcPts val="800"/>
              </a:spcBef>
              <a:buNone/>
              <a:defRPr sz="2000">
                <a:solidFill>
                  <a:schemeClr val="accent1"/>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a:t>Click to add text</a:t>
            </a:r>
          </a:p>
        </p:txBody>
      </p:sp>
      <p:sp>
        <p:nvSpPr>
          <p:cNvPr id="33" name="Text Placeholder 21"/>
          <p:cNvSpPr>
            <a:spLocks noGrp="1"/>
          </p:cNvSpPr>
          <p:nvPr>
            <p:ph type="body" sz="quarter" idx="21" hasCustomPrompt="1"/>
          </p:nvPr>
        </p:nvSpPr>
        <p:spPr>
          <a:xfrm>
            <a:off x="4114800" y="914400"/>
            <a:ext cx="1943100" cy="3352800"/>
          </a:xfrm>
        </p:spPr>
        <p:txBody>
          <a:bodyPr lIns="91440" tIns="91440" rIns="91440" bIns="91440" anchor="ctr">
            <a:noAutofit/>
          </a:bodyPr>
          <a:lstStyle>
            <a:lvl1pPr marL="0" indent="0" algn="l">
              <a:lnSpc>
                <a:spcPct val="130000"/>
              </a:lnSpc>
              <a:spcBef>
                <a:spcPts val="800"/>
              </a:spcBef>
              <a:buNone/>
              <a:defRPr sz="1600">
                <a:solidFill>
                  <a:schemeClr val="tx1"/>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a:t>Click to add text</a:t>
            </a:r>
          </a:p>
        </p:txBody>
      </p:sp>
      <p:sp>
        <p:nvSpPr>
          <p:cNvPr id="34" name="Picture Placeholder 11"/>
          <p:cNvSpPr>
            <a:spLocks noGrp="1"/>
          </p:cNvSpPr>
          <p:nvPr>
            <p:ph type="pic" sz="quarter" idx="22"/>
          </p:nvPr>
        </p:nvSpPr>
        <p:spPr>
          <a:xfrm>
            <a:off x="3849624" y="4690587"/>
            <a:ext cx="2450592" cy="2110626"/>
          </a:xfrm>
        </p:spPr>
        <p:txBody>
          <a:bodyPr tIns="457200">
            <a:normAutofit/>
          </a:bodyPr>
          <a:lstStyle>
            <a:lvl1pPr marL="0" indent="0" algn="ctr">
              <a:buNone/>
              <a:defRPr sz="2000"/>
            </a:lvl1pPr>
          </a:lstStyle>
          <a:p>
            <a:r>
              <a:rPr lang="en-US" smtClean="0"/>
              <a:t>Click icon to add picture</a:t>
            </a:r>
            <a:endParaRPr/>
          </a:p>
        </p:txBody>
      </p:sp>
      <p:sp>
        <p:nvSpPr>
          <p:cNvPr id="36" name="Text Placeholder 21"/>
          <p:cNvSpPr>
            <a:spLocks noGrp="1"/>
          </p:cNvSpPr>
          <p:nvPr>
            <p:ph type="body" sz="quarter" idx="24" hasCustomPrompt="1"/>
          </p:nvPr>
        </p:nvSpPr>
        <p:spPr>
          <a:xfrm>
            <a:off x="7235571" y="4636192"/>
            <a:ext cx="2359152" cy="237054"/>
          </a:xfrm>
        </p:spPr>
        <p:txBody>
          <a:bodyPr lIns="91440" rIns="91440" bIns="0" anchor="b">
            <a:noAutofit/>
          </a:bodyPr>
          <a:lstStyle>
            <a:lvl1pPr marL="0" indent="0" algn="l">
              <a:lnSpc>
                <a:spcPct val="114000"/>
              </a:lnSpc>
              <a:spcBef>
                <a:spcPts val="800"/>
              </a:spcBef>
              <a:buNone/>
              <a:defRPr sz="1200">
                <a:solidFill>
                  <a:schemeClr val="accent1"/>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a:t>Click to add text</a:t>
            </a:r>
          </a:p>
        </p:txBody>
      </p:sp>
      <p:sp>
        <p:nvSpPr>
          <p:cNvPr id="38" name="Text Placeholder 21"/>
          <p:cNvSpPr>
            <a:spLocks noGrp="1"/>
          </p:cNvSpPr>
          <p:nvPr>
            <p:ph type="body" sz="quarter" idx="26" hasCustomPrompt="1"/>
          </p:nvPr>
        </p:nvSpPr>
        <p:spPr>
          <a:xfrm>
            <a:off x="7235571" y="2854381"/>
            <a:ext cx="2359152" cy="237054"/>
          </a:xfrm>
        </p:spPr>
        <p:txBody>
          <a:bodyPr lIns="91440" rIns="91440" bIns="0" anchor="b">
            <a:noAutofit/>
          </a:bodyPr>
          <a:lstStyle>
            <a:lvl1pPr marL="0" indent="0" algn="l">
              <a:lnSpc>
                <a:spcPct val="114000"/>
              </a:lnSpc>
              <a:spcBef>
                <a:spcPts val="800"/>
              </a:spcBef>
              <a:buNone/>
              <a:defRPr sz="1200">
                <a:solidFill>
                  <a:schemeClr val="accent1"/>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a:t>Click to add text</a:t>
            </a:r>
          </a:p>
        </p:txBody>
      </p:sp>
      <p:sp>
        <p:nvSpPr>
          <p:cNvPr id="40" name="Text Placeholder 21"/>
          <p:cNvSpPr>
            <a:spLocks noGrp="1"/>
          </p:cNvSpPr>
          <p:nvPr>
            <p:ph type="body" sz="quarter" idx="28" hasCustomPrompt="1"/>
          </p:nvPr>
        </p:nvSpPr>
        <p:spPr>
          <a:xfrm>
            <a:off x="7235571" y="933388"/>
            <a:ext cx="2359152" cy="237054"/>
          </a:xfrm>
        </p:spPr>
        <p:txBody>
          <a:bodyPr lIns="91440" rIns="91440" bIns="0" anchor="b">
            <a:noAutofit/>
          </a:bodyPr>
          <a:lstStyle>
            <a:lvl1pPr marL="0" indent="0" algn="l">
              <a:lnSpc>
                <a:spcPct val="114000"/>
              </a:lnSpc>
              <a:spcBef>
                <a:spcPts val="800"/>
              </a:spcBef>
              <a:buNone/>
              <a:defRPr sz="1200">
                <a:solidFill>
                  <a:schemeClr val="accent1"/>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a:t>Click to add text</a:t>
            </a:r>
          </a:p>
        </p:txBody>
      </p:sp>
      <p:sp>
        <p:nvSpPr>
          <p:cNvPr id="43" name="Text Placeholder 21"/>
          <p:cNvSpPr>
            <a:spLocks noGrp="1"/>
          </p:cNvSpPr>
          <p:nvPr>
            <p:ph type="body" sz="quarter" idx="31" hasCustomPrompt="1"/>
          </p:nvPr>
        </p:nvSpPr>
        <p:spPr>
          <a:xfrm>
            <a:off x="457200" y="3704131"/>
            <a:ext cx="2450592" cy="3074219"/>
          </a:xfrm>
        </p:spPr>
        <p:txBody>
          <a:bodyPr lIns="91440" rIns="91440" anchor="t">
            <a:noAutofit/>
          </a:bodyPr>
          <a:lstStyle>
            <a:lvl1pPr marL="182880" indent="-182880" algn="l">
              <a:lnSpc>
                <a:spcPct val="100000"/>
              </a:lnSpc>
              <a:spcBef>
                <a:spcPts val="600"/>
              </a:spcBef>
              <a:spcAft>
                <a:spcPts val="0"/>
              </a:spcAft>
              <a:buFont typeface="Arial" panose="020B0604020202020204" pitchFamily="34" charset="0"/>
              <a:buChar char="•"/>
              <a:defRPr sz="900">
                <a:solidFill>
                  <a:schemeClr val="tx1"/>
                </a:solidFill>
              </a:defRPr>
            </a:lvl1pPr>
            <a:lvl2pPr marL="182880" indent="-182880">
              <a:lnSpc>
                <a:spcPct val="100000"/>
              </a:lnSpc>
              <a:spcBef>
                <a:spcPts val="600"/>
              </a:spcBef>
              <a:spcAft>
                <a:spcPts val="0"/>
              </a:spcAft>
              <a:buFont typeface="Arial" panose="020B0604020202020204" pitchFamily="34" charset="0"/>
              <a:buChar char="•"/>
              <a:defRPr sz="900"/>
            </a:lvl2pPr>
            <a:lvl3pPr marL="182880" indent="-182880">
              <a:lnSpc>
                <a:spcPct val="100000"/>
              </a:lnSpc>
              <a:spcBef>
                <a:spcPts val="600"/>
              </a:spcBef>
              <a:spcAft>
                <a:spcPts val="0"/>
              </a:spcAft>
              <a:buFont typeface="Arial" panose="020B0604020202020204" pitchFamily="34" charset="0"/>
              <a:buChar char="•"/>
              <a:defRPr sz="900"/>
            </a:lvl3pPr>
            <a:lvl4pPr marL="182880" indent="-182880">
              <a:lnSpc>
                <a:spcPct val="100000"/>
              </a:lnSpc>
              <a:spcBef>
                <a:spcPts val="600"/>
              </a:spcBef>
              <a:spcAft>
                <a:spcPts val="0"/>
              </a:spcAft>
              <a:buFont typeface="Arial" panose="020B0604020202020204" pitchFamily="34" charset="0"/>
              <a:buChar char="•"/>
              <a:defRPr sz="900"/>
            </a:lvl4pPr>
            <a:lvl5pPr marL="182880" indent="-182880">
              <a:lnSpc>
                <a:spcPct val="100000"/>
              </a:lnSpc>
              <a:spcBef>
                <a:spcPts val="600"/>
              </a:spcBef>
              <a:spcAft>
                <a:spcPts val="0"/>
              </a:spcAft>
              <a:buFont typeface="Arial" panose="020B0604020202020204" pitchFamily="34" charset="0"/>
              <a:buChar char="•"/>
              <a:defRPr sz="900"/>
            </a:lvl5pPr>
            <a:lvl6pPr marL="182880" indent="-182880">
              <a:lnSpc>
                <a:spcPct val="100000"/>
              </a:lnSpc>
              <a:spcBef>
                <a:spcPts val="600"/>
              </a:spcBef>
              <a:spcAft>
                <a:spcPts val="0"/>
              </a:spcAft>
              <a:defRPr sz="900"/>
            </a:lvl6pPr>
            <a:lvl7pPr marL="182880" indent="-182880">
              <a:lnSpc>
                <a:spcPct val="100000"/>
              </a:lnSpc>
              <a:spcBef>
                <a:spcPts val="600"/>
              </a:spcBef>
              <a:spcAft>
                <a:spcPts val="0"/>
              </a:spcAft>
              <a:defRPr sz="900"/>
            </a:lvl7pPr>
            <a:lvl8pPr marL="182880" indent="-182880">
              <a:lnSpc>
                <a:spcPct val="100000"/>
              </a:lnSpc>
              <a:spcBef>
                <a:spcPts val="600"/>
              </a:spcBef>
              <a:spcAft>
                <a:spcPts val="0"/>
              </a:spcAft>
              <a:defRPr sz="900"/>
            </a:lvl8pPr>
            <a:lvl9pPr marL="182880" indent="-182880">
              <a:lnSpc>
                <a:spcPct val="100000"/>
              </a:lnSpc>
              <a:spcBef>
                <a:spcPts val="600"/>
              </a:spcBef>
              <a:spcAft>
                <a:spcPts val="0"/>
              </a:spcAft>
              <a:defRPr sz="900"/>
            </a:lvl9pPr>
          </a:lstStyle>
          <a:p>
            <a:pPr lvl="0"/>
            <a:r>
              <a:rPr/>
              <a:t>Click to add text</a:t>
            </a:r>
          </a:p>
        </p:txBody>
      </p:sp>
      <p:sp>
        <p:nvSpPr>
          <p:cNvPr id="45" name="Text Placeholder 21"/>
          <p:cNvSpPr>
            <a:spLocks noGrp="1"/>
          </p:cNvSpPr>
          <p:nvPr>
            <p:ph type="body" sz="quarter" idx="33" hasCustomPrompt="1"/>
          </p:nvPr>
        </p:nvSpPr>
        <p:spPr>
          <a:xfrm>
            <a:off x="7235571" y="1170442"/>
            <a:ext cx="2359152" cy="1560646"/>
          </a:xfrm>
        </p:spPr>
        <p:txBody>
          <a:bodyPr lIns="91440" rIns="91440" anchor="t">
            <a:noAutofit/>
          </a:bodyPr>
          <a:lstStyle>
            <a:lvl1pPr marL="182880" indent="-182880" algn="l">
              <a:lnSpc>
                <a:spcPct val="100000"/>
              </a:lnSpc>
              <a:spcBef>
                <a:spcPts val="600"/>
              </a:spcBef>
              <a:spcAft>
                <a:spcPts val="0"/>
              </a:spcAft>
              <a:buFont typeface="Arial" panose="020B0604020202020204" pitchFamily="34" charset="0"/>
              <a:buChar char="•"/>
              <a:defRPr sz="900">
                <a:solidFill>
                  <a:schemeClr val="tx1"/>
                </a:solidFill>
              </a:defRPr>
            </a:lvl1pPr>
            <a:lvl2pPr marL="182880" indent="-182880">
              <a:lnSpc>
                <a:spcPct val="100000"/>
              </a:lnSpc>
              <a:spcBef>
                <a:spcPts val="600"/>
              </a:spcBef>
              <a:spcAft>
                <a:spcPts val="0"/>
              </a:spcAft>
              <a:buFont typeface="Arial" panose="020B0604020202020204" pitchFamily="34" charset="0"/>
              <a:buChar char="•"/>
              <a:defRPr sz="900"/>
            </a:lvl2pPr>
            <a:lvl3pPr marL="182880" indent="-182880">
              <a:lnSpc>
                <a:spcPct val="100000"/>
              </a:lnSpc>
              <a:spcBef>
                <a:spcPts val="600"/>
              </a:spcBef>
              <a:spcAft>
                <a:spcPts val="0"/>
              </a:spcAft>
              <a:buFont typeface="Arial" panose="020B0604020202020204" pitchFamily="34" charset="0"/>
              <a:buChar char="•"/>
              <a:defRPr sz="900"/>
            </a:lvl3pPr>
            <a:lvl4pPr marL="182880" indent="-182880">
              <a:lnSpc>
                <a:spcPct val="100000"/>
              </a:lnSpc>
              <a:spcBef>
                <a:spcPts val="600"/>
              </a:spcBef>
              <a:spcAft>
                <a:spcPts val="0"/>
              </a:spcAft>
              <a:buFont typeface="Arial" panose="020B0604020202020204" pitchFamily="34" charset="0"/>
              <a:buChar char="•"/>
              <a:defRPr sz="900"/>
            </a:lvl4pPr>
            <a:lvl5pPr marL="182880" indent="-182880">
              <a:lnSpc>
                <a:spcPct val="100000"/>
              </a:lnSpc>
              <a:spcBef>
                <a:spcPts val="600"/>
              </a:spcBef>
              <a:spcAft>
                <a:spcPts val="0"/>
              </a:spcAft>
              <a:buFont typeface="Arial" panose="020B0604020202020204" pitchFamily="34" charset="0"/>
              <a:buChar char="•"/>
              <a:defRPr sz="900"/>
            </a:lvl5pPr>
            <a:lvl6pPr marL="182880" indent="-182880">
              <a:lnSpc>
                <a:spcPct val="100000"/>
              </a:lnSpc>
              <a:spcBef>
                <a:spcPts val="600"/>
              </a:spcBef>
              <a:spcAft>
                <a:spcPts val="0"/>
              </a:spcAft>
              <a:defRPr sz="900"/>
            </a:lvl6pPr>
            <a:lvl7pPr marL="182880" indent="-182880">
              <a:lnSpc>
                <a:spcPct val="100000"/>
              </a:lnSpc>
              <a:spcBef>
                <a:spcPts val="600"/>
              </a:spcBef>
              <a:spcAft>
                <a:spcPts val="0"/>
              </a:spcAft>
              <a:defRPr sz="900"/>
            </a:lvl7pPr>
            <a:lvl8pPr marL="182880" indent="-182880">
              <a:lnSpc>
                <a:spcPct val="100000"/>
              </a:lnSpc>
              <a:spcBef>
                <a:spcPts val="600"/>
              </a:spcBef>
              <a:spcAft>
                <a:spcPts val="0"/>
              </a:spcAft>
              <a:defRPr sz="900"/>
            </a:lvl8pPr>
            <a:lvl9pPr marL="182880" indent="-182880">
              <a:lnSpc>
                <a:spcPct val="100000"/>
              </a:lnSpc>
              <a:spcBef>
                <a:spcPts val="600"/>
              </a:spcBef>
              <a:spcAft>
                <a:spcPts val="0"/>
              </a:spcAft>
              <a:defRPr sz="900"/>
            </a:lvl9pPr>
          </a:lstStyle>
          <a:p>
            <a:pPr lvl="0"/>
            <a:r>
              <a:rPr/>
              <a:t>Click to add text</a:t>
            </a:r>
          </a:p>
        </p:txBody>
      </p:sp>
      <p:sp>
        <p:nvSpPr>
          <p:cNvPr id="46" name="Text Placeholder 21"/>
          <p:cNvSpPr>
            <a:spLocks noGrp="1"/>
          </p:cNvSpPr>
          <p:nvPr>
            <p:ph type="body" sz="quarter" idx="34" hasCustomPrompt="1"/>
          </p:nvPr>
        </p:nvSpPr>
        <p:spPr>
          <a:xfrm>
            <a:off x="7235571" y="3091437"/>
            <a:ext cx="2359152" cy="1393177"/>
          </a:xfrm>
        </p:spPr>
        <p:txBody>
          <a:bodyPr lIns="91440" rIns="91440" anchor="t">
            <a:noAutofit/>
          </a:bodyPr>
          <a:lstStyle>
            <a:lvl1pPr marL="182880" indent="-182880" algn="l">
              <a:lnSpc>
                <a:spcPct val="100000"/>
              </a:lnSpc>
              <a:spcBef>
                <a:spcPts val="600"/>
              </a:spcBef>
              <a:spcAft>
                <a:spcPts val="0"/>
              </a:spcAft>
              <a:buFont typeface="Arial" panose="020B0604020202020204" pitchFamily="34" charset="0"/>
              <a:buChar char="•"/>
              <a:defRPr sz="900">
                <a:solidFill>
                  <a:schemeClr val="tx1"/>
                </a:solidFill>
              </a:defRPr>
            </a:lvl1pPr>
            <a:lvl2pPr marL="182880" indent="-182880">
              <a:lnSpc>
                <a:spcPct val="100000"/>
              </a:lnSpc>
              <a:spcBef>
                <a:spcPts val="600"/>
              </a:spcBef>
              <a:spcAft>
                <a:spcPts val="0"/>
              </a:spcAft>
              <a:buFont typeface="Arial" panose="020B0604020202020204" pitchFamily="34" charset="0"/>
              <a:buChar char="•"/>
              <a:defRPr sz="900"/>
            </a:lvl2pPr>
            <a:lvl3pPr marL="182880" indent="-182880">
              <a:lnSpc>
                <a:spcPct val="100000"/>
              </a:lnSpc>
              <a:spcBef>
                <a:spcPts val="600"/>
              </a:spcBef>
              <a:spcAft>
                <a:spcPts val="0"/>
              </a:spcAft>
              <a:buFont typeface="Arial" panose="020B0604020202020204" pitchFamily="34" charset="0"/>
              <a:buChar char="•"/>
              <a:defRPr sz="900"/>
            </a:lvl3pPr>
            <a:lvl4pPr marL="182880" indent="-182880">
              <a:lnSpc>
                <a:spcPct val="100000"/>
              </a:lnSpc>
              <a:spcBef>
                <a:spcPts val="600"/>
              </a:spcBef>
              <a:spcAft>
                <a:spcPts val="0"/>
              </a:spcAft>
              <a:buFont typeface="Arial" panose="020B0604020202020204" pitchFamily="34" charset="0"/>
              <a:buChar char="•"/>
              <a:defRPr sz="900"/>
            </a:lvl4pPr>
            <a:lvl5pPr marL="182880" indent="-182880">
              <a:lnSpc>
                <a:spcPct val="100000"/>
              </a:lnSpc>
              <a:spcBef>
                <a:spcPts val="600"/>
              </a:spcBef>
              <a:spcAft>
                <a:spcPts val="0"/>
              </a:spcAft>
              <a:buFont typeface="Arial" panose="020B0604020202020204" pitchFamily="34" charset="0"/>
              <a:buChar char="•"/>
              <a:defRPr sz="900"/>
            </a:lvl5pPr>
            <a:lvl6pPr marL="182880" indent="-182880">
              <a:lnSpc>
                <a:spcPct val="100000"/>
              </a:lnSpc>
              <a:spcBef>
                <a:spcPts val="600"/>
              </a:spcBef>
              <a:spcAft>
                <a:spcPts val="0"/>
              </a:spcAft>
              <a:defRPr sz="900"/>
            </a:lvl6pPr>
            <a:lvl7pPr marL="182880" indent="-182880">
              <a:lnSpc>
                <a:spcPct val="100000"/>
              </a:lnSpc>
              <a:spcBef>
                <a:spcPts val="600"/>
              </a:spcBef>
              <a:spcAft>
                <a:spcPts val="0"/>
              </a:spcAft>
              <a:defRPr sz="900"/>
            </a:lvl7pPr>
            <a:lvl8pPr marL="182880" indent="-182880">
              <a:lnSpc>
                <a:spcPct val="100000"/>
              </a:lnSpc>
              <a:spcBef>
                <a:spcPts val="600"/>
              </a:spcBef>
              <a:spcAft>
                <a:spcPts val="0"/>
              </a:spcAft>
              <a:defRPr sz="900"/>
            </a:lvl8pPr>
            <a:lvl9pPr marL="182880" indent="-182880">
              <a:lnSpc>
                <a:spcPct val="100000"/>
              </a:lnSpc>
              <a:spcBef>
                <a:spcPts val="600"/>
              </a:spcBef>
              <a:spcAft>
                <a:spcPts val="0"/>
              </a:spcAft>
              <a:defRPr sz="900"/>
            </a:lvl9pPr>
          </a:lstStyle>
          <a:p>
            <a:pPr lvl="0"/>
            <a:r>
              <a:rPr/>
              <a:t>Click to add text</a:t>
            </a:r>
          </a:p>
        </p:txBody>
      </p:sp>
      <p:sp>
        <p:nvSpPr>
          <p:cNvPr id="47" name="Text Placeholder 21"/>
          <p:cNvSpPr>
            <a:spLocks noGrp="1"/>
          </p:cNvSpPr>
          <p:nvPr>
            <p:ph type="body" sz="quarter" idx="35" hasCustomPrompt="1"/>
          </p:nvPr>
        </p:nvSpPr>
        <p:spPr>
          <a:xfrm>
            <a:off x="7235571" y="4873246"/>
            <a:ext cx="2359152" cy="1905104"/>
          </a:xfrm>
        </p:spPr>
        <p:txBody>
          <a:bodyPr lIns="91440" rIns="91440" anchor="t">
            <a:noAutofit/>
          </a:bodyPr>
          <a:lstStyle>
            <a:lvl1pPr marL="182880" indent="-182880" algn="l">
              <a:lnSpc>
                <a:spcPct val="100000"/>
              </a:lnSpc>
              <a:spcBef>
                <a:spcPts val="600"/>
              </a:spcBef>
              <a:spcAft>
                <a:spcPts val="0"/>
              </a:spcAft>
              <a:buFont typeface="Arial" panose="020B0604020202020204" pitchFamily="34" charset="0"/>
              <a:buChar char="•"/>
              <a:defRPr sz="900">
                <a:solidFill>
                  <a:schemeClr val="tx1"/>
                </a:solidFill>
              </a:defRPr>
            </a:lvl1pPr>
            <a:lvl2pPr marL="182880" indent="-182880">
              <a:lnSpc>
                <a:spcPct val="100000"/>
              </a:lnSpc>
              <a:spcBef>
                <a:spcPts val="600"/>
              </a:spcBef>
              <a:spcAft>
                <a:spcPts val="0"/>
              </a:spcAft>
              <a:buFont typeface="Arial" panose="020B0604020202020204" pitchFamily="34" charset="0"/>
              <a:buChar char="•"/>
              <a:defRPr sz="900"/>
            </a:lvl2pPr>
            <a:lvl3pPr marL="182880" indent="-182880">
              <a:lnSpc>
                <a:spcPct val="100000"/>
              </a:lnSpc>
              <a:spcBef>
                <a:spcPts val="600"/>
              </a:spcBef>
              <a:spcAft>
                <a:spcPts val="0"/>
              </a:spcAft>
              <a:buFont typeface="Arial" panose="020B0604020202020204" pitchFamily="34" charset="0"/>
              <a:buChar char="•"/>
              <a:defRPr sz="900"/>
            </a:lvl3pPr>
            <a:lvl4pPr marL="182880" indent="-182880">
              <a:lnSpc>
                <a:spcPct val="100000"/>
              </a:lnSpc>
              <a:spcBef>
                <a:spcPts val="600"/>
              </a:spcBef>
              <a:spcAft>
                <a:spcPts val="0"/>
              </a:spcAft>
              <a:buFont typeface="Arial" panose="020B0604020202020204" pitchFamily="34" charset="0"/>
              <a:buChar char="•"/>
              <a:defRPr sz="900"/>
            </a:lvl4pPr>
            <a:lvl5pPr marL="182880" indent="-182880">
              <a:lnSpc>
                <a:spcPct val="100000"/>
              </a:lnSpc>
              <a:spcBef>
                <a:spcPts val="600"/>
              </a:spcBef>
              <a:spcAft>
                <a:spcPts val="0"/>
              </a:spcAft>
              <a:buFont typeface="Arial" panose="020B0604020202020204" pitchFamily="34" charset="0"/>
              <a:buChar char="•"/>
              <a:defRPr sz="900"/>
            </a:lvl5pPr>
            <a:lvl6pPr marL="182880" indent="-182880">
              <a:lnSpc>
                <a:spcPct val="100000"/>
              </a:lnSpc>
              <a:spcBef>
                <a:spcPts val="600"/>
              </a:spcBef>
              <a:spcAft>
                <a:spcPts val="0"/>
              </a:spcAft>
              <a:defRPr sz="900"/>
            </a:lvl6pPr>
            <a:lvl7pPr marL="182880" indent="-182880">
              <a:lnSpc>
                <a:spcPct val="100000"/>
              </a:lnSpc>
              <a:spcBef>
                <a:spcPts val="600"/>
              </a:spcBef>
              <a:spcAft>
                <a:spcPts val="0"/>
              </a:spcAft>
              <a:defRPr sz="900"/>
            </a:lvl7pPr>
            <a:lvl8pPr marL="182880" indent="-182880">
              <a:lnSpc>
                <a:spcPct val="100000"/>
              </a:lnSpc>
              <a:spcBef>
                <a:spcPts val="600"/>
              </a:spcBef>
              <a:spcAft>
                <a:spcPts val="0"/>
              </a:spcAft>
              <a:defRPr sz="900"/>
            </a:lvl8pPr>
            <a:lvl9pPr marL="182880" indent="-182880">
              <a:lnSpc>
                <a:spcPct val="100000"/>
              </a:lnSpc>
              <a:spcBef>
                <a:spcPts val="600"/>
              </a:spcBef>
              <a:spcAft>
                <a:spcPts val="0"/>
              </a:spcAft>
              <a:defRPr sz="900"/>
            </a:lvl9pPr>
          </a:lstStyle>
          <a:p>
            <a:pPr lvl="0"/>
            <a:r>
              <a:rPr/>
              <a:t>Click to add text</a:t>
            </a:r>
          </a:p>
        </p:txBody>
      </p:sp>
    </p:spTree>
    <p:extLst>
      <p:ext uri="{BB962C8B-B14F-4D97-AF65-F5344CB8AC3E}">
        <p14:creationId xmlns:p14="http://schemas.microsoft.com/office/powerpoint/2010/main" val="118450875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1515" y="413810"/>
            <a:ext cx="8675370" cy="1502305"/>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691515" y="2069042"/>
            <a:ext cx="8675370" cy="49315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91515" y="7203865"/>
            <a:ext cx="2263140" cy="413808"/>
          </a:xfrm>
          <a:prstGeom prst="rect">
            <a:avLst/>
          </a:prstGeom>
        </p:spPr>
        <p:txBody>
          <a:bodyPr vert="horz" lIns="91440" tIns="45720" rIns="91440" bIns="45720" rtlCol="0" anchor="ctr"/>
          <a:lstStyle>
            <a:lvl1pPr algn="l">
              <a:defRPr sz="1320">
                <a:solidFill>
                  <a:schemeClr val="tx1">
                    <a:tint val="75000"/>
                  </a:schemeClr>
                </a:solidFill>
              </a:defRPr>
            </a:lvl1pPr>
          </a:lstStyle>
          <a:p>
            <a:fld id="{FC7BAE6A-DCF3-43E4-B2A0-33D0CF1225FC}" type="datetimeFigureOut">
              <a:rPr lang="en-US"/>
              <a:t>10/28/2014</a:t>
            </a:fld>
            <a:endParaRPr/>
          </a:p>
        </p:txBody>
      </p:sp>
      <p:sp>
        <p:nvSpPr>
          <p:cNvPr id="5" name="Footer Placeholder 4"/>
          <p:cNvSpPr>
            <a:spLocks noGrp="1"/>
          </p:cNvSpPr>
          <p:nvPr>
            <p:ph type="ftr" sz="quarter" idx="3"/>
          </p:nvPr>
        </p:nvSpPr>
        <p:spPr>
          <a:xfrm>
            <a:off x="3331845" y="7203865"/>
            <a:ext cx="3394710" cy="413808"/>
          </a:xfrm>
          <a:prstGeom prst="rect">
            <a:avLst/>
          </a:prstGeom>
        </p:spPr>
        <p:txBody>
          <a:bodyPr vert="horz" lIns="91440" tIns="45720" rIns="91440" bIns="45720" rtlCol="0" anchor="ctr"/>
          <a:lstStyle>
            <a:lvl1pPr algn="ctr">
              <a:defRPr sz="1320">
                <a:solidFill>
                  <a:schemeClr val="tx1">
                    <a:tint val="75000"/>
                  </a:schemeClr>
                </a:solidFill>
              </a:defRPr>
            </a:lvl1pPr>
          </a:lstStyle>
          <a:p>
            <a:endParaRPr/>
          </a:p>
        </p:txBody>
      </p:sp>
      <p:sp>
        <p:nvSpPr>
          <p:cNvPr id="6" name="Slide Number Placeholder 5"/>
          <p:cNvSpPr>
            <a:spLocks noGrp="1"/>
          </p:cNvSpPr>
          <p:nvPr>
            <p:ph type="sldNum" sz="quarter" idx="4"/>
          </p:nvPr>
        </p:nvSpPr>
        <p:spPr>
          <a:xfrm>
            <a:off x="7103745" y="7203865"/>
            <a:ext cx="2263140" cy="413808"/>
          </a:xfrm>
          <a:prstGeom prst="rect">
            <a:avLst/>
          </a:prstGeom>
        </p:spPr>
        <p:txBody>
          <a:bodyPr vert="horz" lIns="91440" tIns="45720" rIns="91440" bIns="45720" rtlCol="0" anchor="ctr"/>
          <a:lstStyle>
            <a:lvl1pPr algn="r">
              <a:defRPr sz="1320">
                <a:solidFill>
                  <a:schemeClr val="tx1">
                    <a:tint val="75000"/>
                  </a:schemeClr>
                </a:solidFill>
              </a:defRPr>
            </a:lvl1pPr>
          </a:lstStyle>
          <a:p>
            <a:fld id="{9F6761A3-4CAC-4C5F-AC82-8DB08D526BC2}" type="slidenum">
              <a:rPr/>
              <a:t>‹#›</a:t>
            </a:fld>
            <a:endParaRPr/>
          </a:p>
        </p:txBody>
      </p:sp>
    </p:spTree>
    <p:extLst>
      <p:ext uri="{BB962C8B-B14F-4D97-AF65-F5344CB8AC3E}">
        <p14:creationId xmlns:p14="http://schemas.microsoft.com/office/powerpoint/2010/main" val="3687281395"/>
      </p:ext>
    </p:extLst>
  </p:cSld>
  <p:clrMap bg1="lt1" tx1="dk1" bg2="lt2" tx2="dk2" accent1="accent1" accent2="accent2" accent3="accent3" accent4="accent4" accent5="accent5" accent6="accent6" hlink="hlink" folHlink="folHlink"/>
  <p:sldLayoutIdLst>
    <p:sldLayoutId id="2147483672" r:id="rId1"/>
    <p:sldLayoutId id="2147483673" r:id="rId2"/>
  </p:sldLayoutIdLst>
  <p:txStyles>
    <p:titleStyle>
      <a:lvl1pPr algn="l" defTabSz="100584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51460" indent="-251460" algn="l" defTabSz="1005840" rtl="0" eaLnBrk="1" latinLnBrk="0" hangingPunct="1">
        <a:lnSpc>
          <a:spcPct val="90000"/>
        </a:lnSpc>
        <a:spcBef>
          <a:spcPts val="1100"/>
        </a:spcBef>
        <a:buFont typeface="Arial" panose="020B0604020202020204" pitchFamily="34" charset="0"/>
        <a:buChar char="•"/>
        <a:defRPr sz="200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180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16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40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40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p:bodyStyle>
    <p:otherStyle>
      <a:defPPr>
        <a:defRPr/>
      </a:defPPr>
      <a:lvl1pPr marL="0" algn="l" defTabSz="1005840" rtl="0" eaLnBrk="1" latinLnBrk="0" hangingPunct="1">
        <a:defRPr sz="1980" kern="1200">
          <a:solidFill>
            <a:schemeClr val="tx1"/>
          </a:solidFill>
          <a:latin typeface="+mn-lt"/>
          <a:ea typeface="+mn-ea"/>
          <a:cs typeface="+mn-cs"/>
        </a:defRPr>
      </a:lvl1pPr>
      <a:lvl2pPr marL="502920" algn="l" defTabSz="1005840" rtl="0" eaLnBrk="1" latinLnBrk="0" hangingPunct="1">
        <a:defRPr sz="1980" kern="1200">
          <a:solidFill>
            <a:schemeClr val="tx1"/>
          </a:solidFill>
          <a:latin typeface="+mn-lt"/>
          <a:ea typeface="+mn-ea"/>
          <a:cs typeface="+mn-cs"/>
        </a:defRPr>
      </a:lvl2pPr>
      <a:lvl3pPr marL="1005840" algn="l" defTabSz="1005840" rtl="0" eaLnBrk="1" latinLnBrk="0" hangingPunct="1">
        <a:defRPr sz="1980" kern="1200">
          <a:solidFill>
            <a:schemeClr val="tx1"/>
          </a:solidFill>
          <a:latin typeface="+mn-lt"/>
          <a:ea typeface="+mn-ea"/>
          <a:cs typeface="+mn-cs"/>
        </a:defRPr>
      </a:lvl3pPr>
      <a:lvl4pPr marL="1508760" algn="l" defTabSz="1005840" rtl="0" eaLnBrk="1" latinLnBrk="0" hangingPunct="1">
        <a:defRPr sz="1980" kern="1200">
          <a:solidFill>
            <a:schemeClr val="tx1"/>
          </a:solidFill>
          <a:latin typeface="+mn-lt"/>
          <a:ea typeface="+mn-ea"/>
          <a:cs typeface="+mn-cs"/>
        </a:defRPr>
      </a:lvl4pPr>
      <a:lvl5pPr marL="2011680" algn="l" defTabSz="1005840" rtl="0" eaLnBrk="1" latinLnBrk="0" hangingPunct="1">
        <a:defRPr sz="1980" kern="1200">
          <a:solidFill>
            <a:schemeClr val="tx1"/>
          </a:solidFill>
          <a:latin typeface="+mn-lt"/>
          <a:ea typeface="+mn-ea"/>
          <a:cs typeface="+mn-cs"/>
        </a:defRPr>
      </a:lvl5pPr>
      <a:lvl6pPr marL="2514600" algn="l" defTabSz="1005840" rtl="0" eaLnBrk="1" latinLnBrk="0" hangingPunct="1">
        <a:defRPr sz="1980" kern="1200">
          <a:solidFill>
            <a:schemeClr val="tx1"/>
          </a:solidFill>
          <a:latin typeface="+mn-lt"/>
          <a:ea typeface="+mn-ea"/>
          <a:cs typeface="+mn-cs"/>
        </a:defRPr>
      </a:lvl6pPr>
      <a:lvl7pPr marL="3017520" algn="l" defTabSz="1005840" rtl="0" eaLnBrk="1" latinLnBrk="0" hangingPunct="1">
        <a:defRPr sz="1980" kern="1200">
          <a:solidFill>
            <a:schemeClr val="tx1"/>
          </a:solidFill>
          <a:latin typeface="+mn-lt"/>
          <a:ea typeface="+mn-ea"/>
          <a:cs typeface="+mn-cs"/>
        </a:defRPr>
      </a:lvl7pPr>
      <a:lvl8pPr marL="3520440" algn="l" defTabSz="1005840" rtl="0" eaLnBrk="1" latinLnBrk="0" hangingPunct="1">
        <a:defRPr sz="1980" kern="1200">
          <a:solidFill>
            <a:schemeClr val="tx1"/>
          </a:solidFill>
          <a:latin typeface="+mn-lt"/>
          <a:ea typeface="+mn-ea"/>
          <a:cs typeface="+mn-cs"/>
        </a:defRPr>
      </a:lvl8pPr>
      <a:lvl9pPr marL="4023360" algn="l" defTabSz="1005840" rtl="0" eaLnBrk="1" latinLnBrk="0" hangingPunct="1">
        <a:defRPr sz="19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Placeholder 33" descr="Starfish on beach" title="Travel Picture"/>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a:stretch>
            <a:fillRect/>
          </a:stretch>
        </p:blipFill>
        <p:spPr/>
      </p:pic>
      <p:pic>
        <p:nvPicPr>
          <p:cNvPr id="35" name="Picture Placeholder 34" descr="Colorful beach bungalows with white picket fence" title="Travel Picture"/>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a:stretch/>
        </p:blipFill>
        <p:spPr/>
      </p:pic>
      <p:pic>
        <p:nvPicPr>
          <p:cNvPr id="36" name="Picture Placeholder 35" descr="Close up of sand castles" title="Travel Picture"/>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a:stretch>
            <a:fillRect/>
          </a:stretch>
        </p:blipFill>
        <p:spPr/>
      </p:pic>
      <p:sp>
        <p:nvSpPr>
          <p:cNvPr id="15" name="Text Placeholder 14"/>
          <p:cNvSpPr>
            <a:spLocks noGrp="1"/>
          </p:cNvSpPr>
          <p:nvPr>
            <p:ph type="body" sz="quarter" idx="13"/>
          </p:nvPr>
        </p:nvSpPr>
        <p:spPr/>
        <p:txBody>
          <a:bodyPr/>
          <a:lstStyle/>
          <a:p>
            <a:r>
              <a:rPr lang="en-US" sz="2800" i="1" dirty="0" err="1" smtClean="0"/>
              <a:t>margie’s</a:t>
            </a:r>
            <a:endParaRPr lang="en-US" sz="2800" i="1" dirty="0" smtClean="0"/>
          </a:p>
          <a:p>
            <a:r>
              <a:rPr lang="en-US" b="1" dirty="0" smtClean="0"/>
              <a:t>travel</a:t>
            </a:r>
            <a:endParaRPr lang="en-US" b="1" dirty="0"/>
          </a:p>
        </p:txBody>
      </p:sp>
      <p:sp>
        <p:nvSpPr>
          <p:cNvPr id="16" name="Text Placeholder 15"/>
          <p:cNvSpPr>
            <a:spLocks noGrp="1"/>
          </p:cNvSpPr>
          <p:nvPr>
            <p:ph type="body" sz="quarter" idx="14"/>
          </p:nvPr>
        </p:nvSpPr>
        <p:spPr/>
        <p:txBody>
          <a:bodyPr/>
          <a:lstStyle/>
          <a:p>
            <a:r>
              <a:rPr lang="en-US" i="1" smtClean="0"/>
              <a:t>margie’s</a:t>
            </a:r>
            <a:r>
              <a:rPr lang="en-US" smtClean="0"/>
              <a:t> </a:t>
            </a:r>
            <a:r>
              <a:rPr lang="en-US" b="1" smtClean="0"/>
              <a:t>travel</a:t>
            </a:r>
            <a:endParaRPr lang="en-US" b="1" dirty="0"/>
          </a:p>
        </p:txBody>
      </p:sp>
      <p:sp>
        <p:nvSpPr>
          <p:cNvPr id="17" name="Text Placeholder 16"/>
          <p:cNvSpPr>
            <a:spLocks noGrp="1"/>
          </p:cNvSpPr>
          <p:nvPr>
            <p:ph type="body" sz="quarter" idx="15"/>
          </p:nvPr>
        </p:nvSpPr>
        <p:spPr/>
        <p:txBody>
          <a:bodyPr/>
          <a:lstStyle/>
          <a:p>
            <a:r>
              <a:rPr lang="en-US" dirty="0" smtClean="0"/>
              <a:t>4567 Main Street</a:t>
            </a:r>
          </a:p>
          <a:p>
            <a:r>
              <a:rPr lang="en-US" dirty="0" smtClean="0"/>
              <a:t>Raleigh, NC 02134</a:t>
            </a:r>
            <a:endParaRPr lang="en-US" dirty="0"/>
          </a:p>
        </p:txBody>
      </p:sp>
      <p:sp>
        <p:nvSpPr>
          <p:cNvPr id="18" name="Text Placeholder 17"/>
          <p:cNvSpPr>
            <a:spLocks noGrp="1"/>
          </p:cNvSpPr>
          <p:nvPr>
            <p:ph type="body" sz="quarter" idx="16"/>
          </p:nvPr>
        </p:nvSpPr>
        <p:spPr/>
        <p:txBody>
          <a:bodyPr/>
          <a:lstStyle/>
          <a:p>
            <a:r>
              <a:rPr lang="en-US" dirty="0" smtClean="0"/>
              <a:t>(718) 555-0134</a:t>
            </a:r>
            <a:endParaRPr lang="en-US" dirty="0"/>
          </a:p>
        </p:txBody>
      </p:sp>
      <p:sp>
        <p:nvSpPr>
          <p:cNvPr id="19" name="Text Placeholder 18"/>
          <p:cNvSpPr>
            <a:spLocks noGrp="1"/>
          </p:cNvSpPr>
          <p:nvPr>
            <p:ph type="body" sz="quarter" idx="17"/>
          </p:nvPr>
        </p:nvSpPr>
        <p:spPr/>
        <p:txBody>
          <a:bodyPr/>
          <a:lstStyle/>
          <a:p>
            <a:r>
              <a:rPr lang="en-US" dirty="0" smtClean="0"/>
              <a:t>contact@margiestravel.com</a:t>
            </a:r>
            <a:endParaRPr lang="en-US" dirty="0"/>
          </a:p>
        </p:txBody>
      </p:sp>
      <p:sp>
        <p:nvSpPr>
          <p:cNvPr id="20" name="Text Placeholder 19"/>
          <p:cNvSpPr>
            <a:spLocks noGrp="1"/>
          </p:cNvSpPr>
          <p:nvPr>
            <p:ph type="body" sz="quarter" idx="18"/>
          </p:nvPr>
        </p:nvSpPr>
        <p:spPr/>
        <p:txBody>
          <a:bodyPr/>
          <a:lstStyle/>
          <a:p>
            <a:r>
              <a:rPr lang="en-US" smtClean="0"/>
              <a:t>www.margiestravel.com</a:t>
            </a:r>
            <a:endParaRPr lang="en-US" dirty="0"/>
          </a:p>
        </p:txBody>
      </p:sp>
      <p:sp>
        <p:nvSpPr>
          <p:cNvPr id="21" name="Text Placeholder 20"/>
          <p:cNvSpPr>
            <a:spLocks noGrp="1"/>
          </p:cNvSpPr>
          <p:nvPr>
            <p:ph type="body" sz="quarter" idx="19"/>
          </p:nvPr>
        </p:nvSpPr>
        <p:spPr/>
        <p:txBody>
          <a:bodyPr/>
          <a:lstStyle/>
          <a:p>
            <a:r>
              <a:rPr lang="en-US" dirty="0"/>
              <a:t>“We recommend Margie’s Travel to anyone who will listen to us.  They anticipated every need and solved every potential stressor.”</a:t>
            </a:r>
          </a:p>
          <a:p>
            <a:endParaRPr lang="en-US" dirty="0"/>
          </a:p>
          <a:p>
            <a:pPr algn="r"/>
            <a:r>
              <a:rPr lang="en-US" i="1" dirty="0"/>
              <a:t>~ </a:t>
            </a:r>
            <a:r>
              <a:rPr lang="en-US" i="1" dirty="0" smtClean="0"/>
              <a:t>Michelle Alexander</a:t>
            </a:r>
            <a:endParaRPr lang="en-US" i="1" dirty="0"/>
          </a:p>
        </p:txBody>
      </p:sp>
    </p:spTree>
    <p:extLst>
      <p:ext uri="{BB962C8B-B14F-4D97-AF65-F5344CB8AC3E}">
        <p14:creationId xmlns:p14="http://schemas.microsoft.com/office/powerpoint/2010/main" val="17426968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descr="Overhead shot of red flip-flops on wooden deck in sand" title="Travel Picture"/>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a:stretch/>
        </p:blipFill>
        <p:spPr/>
      </p:pic>
      <p:sp>
        <p:nvSpPr>
          <p:cNvPr id="4" name="Text Placeholder 3"/>
          <p:cNvSpPr>
            <a:spLocks noGrp="1"/>
          </p:cNvSpPr>
          <p:nvPr>
            <p:ph type="body" sz="quarter" idx="20"/>
          </p:nvPr>
        </p:nvSpPr>
        <p:spPr/>
        <p:txBody>
          <a:bodyPr/>
          <a:lstStyle/>
          <a:p>
            <a:r>
              <a:rPr lang="en-US" smtClean="0"/>
              <a:t>About us</a:t>
            </a:r>
            <a:endParaRPr lang="en-US" dirty="0"/>
          </a:p>
        </p:txBody>
      </p:sp>
      <p:sp>
        <p:nvSpPr>
          <p:cNvPr id="28" name="Text Placeholder 27"/>
          <p:cNvSpPr>
            <a:spLocks noGrp="1"/>
          </p:cNvSpPr>
          <p:nvPr>
            <p:ph type="body" sz="quarter" idx="21"/>
          </p:nvPr>
        </p:nvSpPr>
        <p:spPr/>
        <p:txBody>
          <a:bodyPr/>
          <a:lstStyle/>
          <a:p>
            <a:r>
              <a:rPr lang="en-US" dirty="0" smtClean="0"/>
              <a:t>“We don’t merely book your travel; </a:t>
            </a:r>
            <a:br>
              <a:rPr lang="en-US" dirty="0" smtClean="0"/>
            </a:br>
            <a:r>
              <a:rPr lang="en-US" dirty="0" smtClean="0"/>
              <a:t>we can help you realize your travel dreams if you give us an idea of what kind of experience you seek.”</a:t>
            </a:r>
            <a:endParaRPr lang="en-US" dirty="0"/>
          </a:p>
        </p:txBody>
      </p:sp>
      <p:pic>
        <p:nvPicPr>
          <p:cNvPr id="16" name="Picture Placeholder 15" descr="Wooden rails aligning sandy path to beach" title="Travel Picture"/>
          <p:cNvPicPr>
            <a:picLocks noGrp="1" noChangeAspect="1"/>
          </p:cNvPicPr>
          <p:nvPr>
            <p:ph type="pic" sz="quarter" idx="22"/>
          </p:nvPr>
        </p:nvPicPr>
        <p:blipFill>
          <a:blip r:embed="rId3" cstate="print">
            <a:extLst>
              <a:ext uri="{28A0092B-C50C-407E-A947-70E740481C1C}">
                <a14:useLocalDpi xmlns:a14="http://schemas.microsoft.com/office/drawing/2010/main" val="0"/>
              </a:ext>
            </a:extLst>
          </a:blip>
          <a:srcRect/>
          <a:stretch>
            <a:fillRect/>
          </a:stretch>
        </p:blipFill>
        <p:spPr/>
      </p:pic>
      <p:sp>
        <p:nvSpPr>
          <p:cNvPr id="65" name="Text Placeholder 64"/>
          <p:cNvSpPr>
            <a:spLocks noGrp="1"/>
          </p:cNvSpPr>
          <p:nvPr>
            <p:ph type="body" sz="quarter" idx="24"/>
          </p:nvPr>
        </p:nvSpPr>
        <p:spPr/>
        <p:txBody>
          <a:bodyPr/>
          <a:lstStyle/>
          <a:p>
            <a:r>
              <a:rPr lang="en-US" dirty="0" smtClean="0"/>
              <a:t>Key Clients</a:t>
            </a:r>
            <a:endParaRPr lang="en-US" dirty="0"/>
          </a:p>
        </p:txBody>
      </p:sp>
      <p:sp>
        <p:nvSpPr>
          <p:cNvPr id="66" name="Text Placeholder 65"/>
          <p:cNvSpPr>
            <a:spLocks noGrp="1"/>
          </p:cNvSpPr>
          <p:nvPr>
            <p:ph type="body" sz="quarter" idx="26"/>
          </p:nvPr>
        </p:nvSpPr>
        <p:spPr>
          <a:xfrm>
            <a:off x="7235571" y="2854381"/>
            <a:ext cx="2359152" cy="237054"/>
          </a:xfrm>
        </p:spPr>
        <p:txBody>
          <a:bodyPr/>
          <a:lstStyle/>
          <a:p>
            <a:r>
              <a:rPr lang="en-US" dirty="0" smtClean="0"/>
              <a:t>Services Offered</a:t>
            </a:r>
            <a:endParaRPr lang="en-US" dirty="0"/>
          </a:p>
        </p:txBody>
      </p:sp>
      <p:sp>
        <p:nvSpPr>
          <p:cNvPr id="68" name="Text Placeholder 67"/>
          <p:cNvSpPr>
            <a:spLocks noGrp="1"/>
          </p:cNvSpPr>
          <p:nvPr>
            <p:ph type="body" sz="quarter" idx="28"/>
          </p:nvPr>
        </p:nvSpPr>
        <p:spPr/>
        <p:txBody>
          <a:bodyPr/>
          <a:lstStyle/>
          <a:p>
            <a:r>
              <a:rPr lang="en-US" dirty="0" smtClean="0"/>
              <a:t>Service Benefits</a:t>
            </a:r>
            <a:endParaRPr lang="en-US" dirty="0"/>
          </a:p>
        </p:txBody>
      </p:sp>
      <p:sp>
        <p:nvSpPr>
          <p:cNvPr id="42" name="Text Placeholder 41"/>
          <p:cNvSpPr>
            <a:spLocks noGrp="1"/>
          </p:cNvSpPr>
          <p:nvPr>
            <p:ph type="body" sz="quarter" idx="31"/>
          </p:nvPr>
        </p:nvSpPr>
        <p:spPr/>
        <p:txBody>
          <a:bodyPr/>
          <a:lstStyle/>
          <a:p>
            <a:pPr marL="0" lvl="0" indent="0">
              <a:lnSpc>
                <a:spcPct val="114000"/>
              </a:lnSpc>
              <a:spcBef>
                <a:spcPts val="0"/>
              </a:spcBef>
              <a:spcAft>
                <a:spcPts val="800"/>
              </a:spcAft>
              <a:buNone/>
            </a:pPr>
            <a:r>
              <a:rPr lang="en-US" dirty="0" smtClean="0"/>
              <a:t>Margie’s Travel is the leading go-to company when you want to get going. Serving the Raleigh community for more than 20 years, we pride ourselves on our elevated service standards and unequaled reputation for courtesy and follow-through.</a:t>
            </a:r>
          </a:p>
          <a:p>
            <a:pPr marL="0" lvl="0" indent="0">
              <a:lnSpc>
                <a:spcPct val="114000"/>
              </a:lnSpc>
              <a:spcBef>
                <a:spcPts val="0"/>
              </a:spcBef>
              <a:spcAft>
                <a:spcPts val="800"/>
              </a:spcAft>
              <a:buNone/>
            </a:pPr>
            <a:r>
              <a:rPr lang="en-US" dirty="0" smtClean="0"/>
              <a:t>Michelle Alexander and her sister had never left the town of Raleigh and wanted to go on a tropical adventure, but they were nervous about the possibility of getting ill or lost in another country. </a:t>
            </a:r>
          </a:p>
          <a:p>
            <a:pPr marL="0" lvl="0" indent="0">
              <a:lnSpc>
                <a:spcPct val="114000"/>
              </a:lnSpc>
              <a:spcBef>
                <a:spcPts val="0"/>
              </a:spcBef>
              <a:spcAft>
                <a:spcPts val="800"/>
              </a:spcAft>
              <a:buNone/>
            </a:pPr>
            <a:r>
              <a:rPr lang="en-US" dirty="0" smtClean="0"/>
              <a:t>Our agent put together a fool-proof vacation, including checklists, trusted contacts in the vacation spot, and other resources. The sisters returned and were eager for more international travel.</a:t>
            </a:r>
            <a:endParaRPr lang="en-US" dirty="0"/>
          </a:p>
        </p:txBody>
      </p:sp>
      <p:sp>
        <p:nvSpPr>
          <p:cNvPr id="92" name="Text Placeholder 91"/>
          <p:cNvSpPr>
            <a:spLocks noGrp="1"/>
          </p:cNvSpPr>
          <p:nvPr>
            <p:ph type="body" sz="quarter" idx="33"/>
          </p:nvPr>
        </p:nvSpPr>
        <p:spPr>
          <a:xfrm>
            <a:off x="7235571" y="1170442"/>
            <a:ext cx="2359152" cy="1560646"/>
          </a:xfrm>
        </p:spPr>
        <p:txBody>
          <a:bodyPr/>
          <a:lstStyle/>
          <a:p>
            <a:pPr marL="0" indent="0">
              <a:buNone/>
            </a:pPr>
            <a:r>
              <a:rPr lang="en-US" dirty="0" smtClean="0"/>
              <a:t>These are just a few of the benefits we offer our travelers.</a:t>
            </a:r>
            <a:endParaRPr lang="en-US" dirty="0"/>
          </a:p>
          <a:p>
            <a:r>
              <a:rPr lang="en-US" dirty="0"/>
              <a:t>Passport expediting</a:t>
            </a:r>
          </a:p>
          <a:p>
            <a:r>
              <a:rPr lang="en-US" dirty="0"/>
              <a:t>Excursion planning</a:t>
            </a:r>
          </a:p>
          <a:p>
            <a:r>
              <a:rPr lang="en-US" dirty="0"/>
              <a:t>Hotel, air, transportation arrangements</a:t>
            </a:r>
          </a:p>
          <a:p>
            <a:r>
              <a:rPr lang="en-US" dirty="0"/>
              <a:t>Trip insurance</a:t>
            </a:r>
          </a:p>
        </p:txBody>
      </p:sp>
      <p:sp>
        <p:nvSpPr>
          <p:cNvPr id="93" name="Text Placeholder 92"/>
          <p:cNvSpPr>
            <a:spLocks noGrp="1"/>
          </p:cNvSpPr>
          <p:nvPr>
            <p:ph type="body" sz="quarter" idx="34"/>
          </p:nvPr>
        </p:nvSpPr>
        <p:spPr>
          <a:xfrm>
            <a:off x="7235571" y="3091436"/>
            <a:ext cx="2359152" cy="1393177"/>
          </a:xfrm>
        </p:spPr>
        <p:txBody>
          <a:bodyPr/>
          <a:lstStyle/>
          <a:p>
            <a:pPr marL="0" indent="0">
              <a:buNone/>
            </a:pPr>
            <a:r>
              <a:rPr lang="en-US" dirty="0" smtClean="0"/>
              <a:t>Great services for great travelers!</a:t>
            </a:r>
            <a:endParaRPr lang="en-US" dirty="0"/>
          </a:p>
          <a:p>
            <a:r>
              <a:rPr lang="en-US" dirty="0"/>
              <a:t>Booking for any type of travel</a:t>
            </a:r>
          </a:p>
          <a:p>
            <a:r>
              <a:rPr lang="en-US" dirty="0"/>
              <a:t>Quick, thorough, knowledgeable responses to calls and questions</a:t>
            </a:r>
          </a:p>
          <a:p>
            <a:r>
              <a:rPr lang="en-US" dirty="0"/>
              <a:t>Resourceful and well-traveled agents </a:t>
            </a:r>
          </a:p>
        </p:txBody>
      </p:sp>
      <p:sp>
        <p:nvSpPr>
          <p:cNvPr id="94" name="Text Placeholder 93"/>
          <p:cNvSpPr>
            <a:spLocks noGrp="1"/>
          </p:cNvSpPr>
          <p:nvPr>
            <p:ph type="body" sz="quarter" idx="35"/>
          </p:nvPr>
        </p:nvSpPr>
        <p:spPr/>
        <p:txBody>
          <a:bodyPr/>
          <a:lstStyle/>
          <a:p>
            <a:pPr marL="0" indent="0">
              <a:buNone/>
            </a:pPr>
            <a:r>
              <a:rPr lang="en-US" dirty="0" smtClean="0"/>
              <a:t>Margie’s Travel has had the pleasure of serving the following businesses, and our clientele is growing every day:</a:t>
            </a:r>
            <a:endParaRPr lang="en-US" dirty="0"/>
          </a:p>
          <a:p>
            <a:r>
              <a:rPr lang="en-US" dirty="0" err="1"/>
              <a:t>Northwind</a:t>
            </a:r>
            <a:r>
              <a:rPr lang="en-US" dirty="0"/>
              <a:t> Traders</a:t>
            </a:r>
          </a:p>
          <a:p>
            <a:r>
              <a:rPr lang="en-US" dirty="0" err="1"/>
              <a:t>Fabrikam</a:t>
            </a:r>
            <a:endParaRPr lang="en-US" dirty="0"/>
          </a:p>
          <a:p>
            <a:r>
              <a:rPr lang="en-US" dirty="0"/>
              <a:t>Contoso Limited</a:t>
            </a:r>
          </a:p>
          <a:p>
            <a:r>
              <a:rPr lang="en-US" dirty="0"/>
              <a:t>Adventure Works</a:t>
            </a:r>
          </a:p>
        </p:txBody>
      </p:sp>
    </p:spTree>
    <p:extLst>
      <p:ext uri="{BB962C8B-B14F-4D97-AF65-F5344CB8AC3E}">
        <p14:creationId xmlns:p14="http://schemas.microsoft.com/office/powerpoint/2010/main" val="2005184843"/>
      </p:ext>
    </p:extLst>
  </p:cSld>
  <p:clrMapOvr>
    <a:masterClrMapping/>
  </p:clrMapOvr>
  <p:timing>
    <p:tnLst>
      <p:par>
        <p:cTn id="1" dur="indefinite" restart="never" nodeType="tmRoot"/>
      </p:par>
    </p:tnLst>
  </p:timing>
</p:sld>
</file>

<file path=ppt/theme/theme1.xml><?xml version="1.0" encoding="utf-8"?>
<a:theme xmlns:a="http://schemas.openxmlformats.org/drawingml/2006/main" name="Travel Brochure 11 x 8.5">
  <a:themeElements>
    <a:clrScheme name="Travel Brochure">
      <a:dk1>
        <a:srgbClr val="595959"/>
      </a:dk1>
      <a:lt1>
        <a:sysClr val="window" lastClr="FFFFFF"/>
      </a:lt1>
      <a:dk2>
        <a:srgbClr val="000000"/>
      </a:dk2>
      <a:lt2>
        <a:srgbClr val="F5E7B9"/>
      </a:lt2>
      <a:accent1>
        <a:srgbClr val="B52E29"/>
      </a:accent1>
      <a:accent2>
        <a:srgbClr val="6BADE3"/>
      </a:accent2>
      <a:accent3>
        <a:srgbClr val="F0C456"/>
      </a:accent3>
      <a:accent4>
        <a:srgbClr val="60958D"/>
      </a:accent4>
      <a:accent5>
        <a:srgbClr val="E5554B"/>
      </a:accent5>
      <a:accent6>
        <a:srgbClr val="D5BFA5"/>
      </a:accent6>
      <a:hlink>
        <a:srgbClr val="E6C660"/>
      </a:hlink>
      <a:folHlink>
        <a:srgbClr val="A6A6A6"/>
      </a:folHlink>
    </a:clrScheme>
    <a:fontScheme name="Constantia">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roTvlRedBlutri.potx" id="{4977B726-3B8F-42AA-A775-DA2013E2240D}" vid="{DC246A5D-CD36-402A-887F-BF1606EB8D32}"/>
    </a:ext>
  </a:extLst>
</a:theme>
</file>

<file path=ppt/theme/theme2.xml><?xml version="1.0" encoding="utf-8"?>
<a:theme xmlns:a="http://schemas.openxmlformats.org/drawingml/2006/main" name="Office Theme">
  <a:themeElements>
    <a:clrScheme name="Travel Brochure">
      <a:dk1>
        <a:srgbClr val="595959"/>
      </a:dk1>
      <a:lt1>
        <a:sysClr val="window" lastClr="FFFFFF"/>
      </a:lt1>
      <a:dk2>
        <a:srgbClr val="000000"/>
      </a:dk2>
      <a:lt2>
        <a:srgbClr val="F5E7B9"/>
      </a:lt2>
      <a:accent1>
        <a:srgbClr val="B52E29"/>
      </a:accent1>
      <a:accent2>
        <a:srgbClr val="6BADE3"/>
      </a:accent2>
      <a:accent3>
        <a:srgbClr val="F0C456"/>
      </a:accent3>
      <a:accent4>
        <a:srgbClr val="60958D"/>
      </a:accent4>
      <a:accent5>
        <a:srgbClr val="E5554B"/>
      </a:accent5>
      <a:accent6>
        <a:srgbClr val="D5BFA5"/>
      </a:accent6>
      <a:hlink>
        <a:srgbClr val="E6C660"/>
      </a:hlink>
      <a:folHlink>
        <a:srgbClr val="A6A6A6"/>
      </a:folHlink>
    </a:clrScheme>
    <a:fontScheme name="Constantia">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Travel Brochure">
      <a:dk1>
        <a:srgbClr val="595959"/>
      </a:dk1>
      <a:lt1>
        <a:sysClr val="window" lastClr="FFFFFF"/>
      </a:lt1>
      <a:dk2>
        <a:srgbClr val="000000"/>
      </a:dk2>
      <a:lt2>
        <a:srgbClr val="F5E7B9"/>
      </a:lt2>
      <a:accent1>
        <a:srgbClr val="B52E29"/>
      </a:accent1>
      <a:accent2>
        <a:srgbClr val="6BADE3"/>
      </a:accent2>
      <a:accent3>
        <a:srgbClr val="F0C456"/>
      </a:accent3>
      <a:accent4>
        <a:srgbClr val="60958D"/>
      </a:accent4>
      <a:accent5>
        <a:srgbClr val="E5554B"/>
      </a:accent5>
      <a:accent6>
        <a:srgbClr val="D5BFA5"/>
      </a:accent6>
      <a:hlink>
        <a:srgbClr val="E6C660"/>
      </a:hlink>
      <a:folHlink>
        <a:srgbClr val="A6A6A6"/>
      </a:folHlink>
    </a:clrScheme>
    <a:fontScheme name="Constantia">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B7869FDA2D02E439365EB6B398B976D" ma:contentTypeVersion="" ma:contentTypeDescription="Create a new document." ma:contentTypeScope="" ma:versionID="7336c273e807f702e8224675821121af">
  <xsd:schema xmlns:xsd="http://www.w3.org/2001/XMLSchema" xmlns:xs="http://www.w3.org/2001/XMLSchema" xmlns:p="http://schemas.microsoft.com/office/2006/metadata/properties" xmlns:ns2="b49051fe-4646-4981-af49-10bb2dc6861b" targetNamespace="http://schemas.microsoft.com/office/2006/metadata/properties" ma:root="true" ma:fieldsID="8cb98404e8479986d4d3fa8fd5071fe3" ns2:_="">
    <xsd:import namespace="b49051fe-4646-4981-af49-10bb2dc6861b"/>
    <xsd:element name="properties">
      <xsd:complexType>
        <xsd:sequence>
          <xsd:element name="documentManagement">
            <xsd:complexType>
              <xsd:all>
                <xsd:element ref="ns2:Stage-Notes"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49051fe-4646-4981-af49-10bb2dc6861b" elementFormDefault="qualified">
    <xsd:import namespace="http://schemas.microsoft.com/office/2006/documentManagement/types"/>
    <xsd:import namespace="http://schemas.microsoft.com/office/infopath/2007/PartnerControls"/>
    <xsd:element name="Stage-Notes" ma:index="8" nillable="true" ma:displayName="Stage-Notes" ma:description="Optional status notes" ma:internalName="Stage_x002d_Notes">
      <xsd:simpleType>
        <xsd:restriction base="dms:Text">
          <xsd:maxLength value="50"/>
        </xsd:restriction>
      </xsd:simpleType>
    </xsd:element>
    <xsd:element name="SharedWithUsers" ma:index="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ge-Notes xmlns="b49051fe-4646-4981-af49-10bb2dc6861b"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8782740-4449-488B-BBD4-9B48C14B1E75}"/>
</file>

<file path=customXml/itemProps2.xml><?xml version="1.0" encoding="utf-8"?>
<ds:datastoreItem xmlns:ds="http://schemas.openxmlformats.org/officeDocument/2006/customXml" ds:itemID="{52A60FE0-FA5D-4CEC-898A-B1D948F7C341}"/>
</file>

<file path=customXml/itemProps3.xml><?xml version="1.0" encoding="utf-8"?>
<ds:datastoreItem xmlns:ds="http://schemas.openxmlformats.org/officeDocument/2006/customXml" ds:itemID="{F0A7DDB7-582F-4EC4-B86F-DA8C3BDDF127}"/>
</file>

<file path=docProps/app.xml><?xml version="1.0" encoding="utf-8"?>
<Properties xmlns="http://schemas.openxmlformats.org/officeDocument/2006/extended-properties" xmlns:vt="http://schemas.openxmlformats.org/officeDocument/2006/docPropsVTypes">
  <Template>Tri-fold travel brochure (red, gold, blue design)</Template>
  <TotalTime>0</TotalTime>
  <Words>247</Words>
  <PresentationFormat>Custom</PresentationFormat>
  <Paragraphs>33</Paragraphs>
  <Slides>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Constantia</vt:lpstr>
      <vt:lpstr>Travel Brochure 11 x 8.5</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dcterms:created xsi:type="dcterms:W3CDTF">2014-10-17T16:00:39Z</dcterms:created>
  <dcterms:modified xsi:type="dcterms:W3CDTF">2014-10-28T21:06:59Z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TC034618329991</vt:lpwstr>
  </property>
  <property fmtid="{D5CDD505-2E9C-101B-9397-08002B2CF9AE}" pid="3" name="ContentTypeId">
    <vt:lpwstr>0x010100EB7869FDA2D02E439365EB6B398B976D</vt:lpwstr>
  </property>
</Properties>
</file>